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handoutMasterIdLst>
    <p:handoutMasterId r:id="rId22"/>
  </p:handoutMasterIdLst>
  <p:sldIdLst>
    <p:sldId id="301" r:id="rId2"/>
    <p:sldId id="302" r:id="rId3"/>
    <p:sldId id="303" r:id="rId4"/>
    <p:sldId id="304" r:id="rId5"/>
    <p:sldId id="305" r:id="rId6"/>
    <p:sldId id="306" r:id="rId7"/>
    <p:sldId id="294" r:id="rId8"/>
    <p:sldId id="298" r:id="rId9"/>
    <p:sldId id="295" r:id="rId10"/>
    <p:sldId id="296" r:id="rId11"/>
    <p:sldId id="299" r:id="rId12"/>
    <p:sldId id="297" r:id="rId13"/>
    <p:sldId id="289" r:id="rId14"/>
    <p:sldId id="274" r:id="rId15"/>
    <p:sldId id="283" r:id="rId16"/>
    <p:sldId id="288" r:id="rId17"/>
    <p:sldId id="290" r:id="rId18"/>
    <p:sldId id="271" r:id="rId19"/>
    <p:sldId id="300" r:id="rId20"/>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0" autoAdjust="0"/>
    <p:restoredTop sz="94660"/>
  </p:normalViewPr>
  <p:slideViewPr>
    <p:cSldViewPr>
      <p:cViewPr>
        <p:scale>
          <a:sx n="100" d="100"/>
          <a:sy n="100" d="100"/>
        </p:scale>
        <p:origin x="328" y="2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de-DE"/>
          </a:p>
        </p:txBody>
      </p:sp>
      <p:sp>
        <p:nvSpPr>
          <p:cNvPr id="3" name="Datumsplatzhalt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51DD5600-0447-4CC7-B605-D346C235BF70}" type="datetimeFigureOut">
              <a:rPr lang="en-US"/>
              <a:pPr>
                <a:defRPr/>
              </a:pPr>
              <a:t>5/11/2025</a:t>
            </a:fld>
            <a:endParaRPr lang="de-DE"/>
          </a:p>
        </p:txBody>
      </p:sp>
      <p:sp>
        <p:nvSpPr>
          <p:cNvPr id="4" name="Fußzeilenplatzhalt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de-DE"/>
          </a:p>
        </p:txBody>
      </p:sp>
      <p:sp>
        <p:nvSpPr>
          <p:cNvPr id="5" name="Foliennummernplatzhalt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320E3604-5D5F-4402-8267-8AA3D7616763}" type="slidenum">
              <a:rPr lang="de-DE"/>
              <a:pPr>
                <a:defRPr/>
              </a:pPr>
              <a:t>‹#›</a:t>
            </a:fld>
            <a:endParaRPr lang="de-DE"/>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de-DE"/>
          </a:p>
        </p:txBody>
      </p:sp>
      <p:sp>
        <p:nvSpPr>
          <p:cNvPr id="3" name="Datumsplatzhalter 2"/>
          <p:cNvSpPr>
            <a:spLocks noGrp="1"/>
          </p:cNvSpPr>
          <p:nvPr>
            <p:ph type="dt"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20358046-D30F-411D-8F3A-360836A5DBF5}" type="datetimeFigureOut">
              <a:rPr lang="en-US"/>
              <a:pPr>
                <a:defRPr/>
              </a:pPr>
              <a:t>5/11/2025</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de-DE" noProof="0"/>
              <a:t>Textmasterformate durch Klicken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6" name="Fußzeilenplatzhalt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de-DE"/>
          </a:p>
        </p:txBody>
      </p:sp>
      <p:sp>
        <p:nvSpPr>
          <p:cNvPr id="7" name="Foliennummernplatzhalt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4E09C033-5217-4234-93B7-CD49BE14E819}" type="slidenum">
              <a:rPr lang="de-DE"/>
              <a:pPr>
                <a:defRPr/>
              </a:pPr>
              <a:t>‹#›</a:t>
            </a:fld>
            <a:endParaRPr 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Rot="1" noChangeAspect="1" noTextEdit="1"/>
          </p:cNvSpPr>
          <p:nvPr>
            <p:ph type="sldImg"/>
          </p:nvPr>
        </p:nvSpPr>
        <p:spPr bwMode="auto">
          <a:noFill/>
          <a:ln>
            <a:solidFill>
              <a:srgbClr val="000000"/>
            </a:solidFill>
            <a:miter lim="800000"/>
            <a:headEnd/>
            <a:tailEnd/>
          </a:ln>
        </p:spPr>
      </p:sp>
      <p:sp>
        <p:nvSpPr>
          <p:cNvPr id="1741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Folienbildplatzhalter 1"/>
          <p:cNvSpPr>
            <a:spLocks noGrp="1" noRot="1" noChangeAspect="1"/>
          </p:cNvSpPr>
          <p:nvPr>
            <p:ph type="sldImg"/>
          </p:nvPr>
        </p:nvSpPr>
        <p:spPr bwMode="auto">
          <a:noFill/>
          <a:ln>
            <a:solidFill>
              <a:srgbClr val="000000"/>
            </a:solidFill>
            <a:miter lim="800000"/>
            <a:headEnd/>
            <a:tailEnd/>
          </a:ln>
        </p:spPr>
      </p:sp>
      <p:sp>
        <p:nvSpPr>
          <p:cNvPr id="30722"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a:p>
        </p:txBody>
      </p:sp>
      <p:sp>
        <p:nvSpPr>
          <p:cNvPr id="29699"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FAF115C-6D53-4133-9317-273D4D026137}" type="slidenum">
              <a:rPr lang="de-DE"/>
              <a:pPr fontAlgn="base">
                <a:spcBef>
                  <a:spcPct val="0"/>
                </a:spcBef>
                <a:spcAft>
                  <a:spcPct val="0"/>
                </a:spcAft>
                <a:defRPr/>
              </a:pPr>
              <a:t>14</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4E09C033-5217-4234-93B7-CD49BE14E819}" type="slidenum">
              <a:rPr lang="de-DE" smtClean="0"/>
              <a:pPr>
                <a:defRPr/>
              </a:pPr>
              <a:t>19</a:t>
            </a:fld>
            <a:endParaRPr lang="de-DE"/>
          </a:p>
        </p:txBody>
      </p:sp>
    </p:spTree>
    <p:extLst>
      <p:ext uri="{BB962C8B-B14F-4D97-AF65-F5344CB8AC3E}">
        <p14:creationId xmlns:p14="http://schemas.microsoft.com/office/powerpoint/2010/main" val="35351737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bg>
      <p:bgPr>
        <a:blipFill dpi="0" rotWithShape="0">
          <a:blip r:embed="rId2" cstate="email"/>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417513" y="2332038"/>
            <a:ext cx="8308975" cy="1096962"/>
          </a:xfrm>
          <a:effectLst>
            <a:outerShdw dist="17961" dir="2700000" algn="ctr" rotWithShape="0">
              <a:srgbClr val="FFFFFF"/>
            </a:outerShdw>
          </a:effectLst>
        </p:spPr>
        <p:txBody>
          <a:bodyPr/>
          <a:lstStyle>
            <a:lvl1pPr>
              <a:defRPr sz="4600">
                <a:solidFill>
                  <a:srgbClr val="000000"/>
                </a:solidFill>
              </a:defRPr>
            </a:lvl1pPr>
          </a:lstStyle>
          <a:p>
            <a:r>
              <a:rPr lang="de-DE"/>
              <a:t>Titelmasterformat durch Klicken bearbeiten</a:t>
            </a:r>
            <a:endParaRPr lang="en-US"/>
          </a:p>
        </p:txBody>
      </p:sp>
      <p:sp>
        <p:nvSpPr>
          <p:cNvPr id="4099" name="Rectangle 3"/>
          <p:cNvSpPr>
            <a:spLocks noGrp="1" noChangeArrowheads="1"/>
          </p:cNvSpPr>
          <p:nvPr>
            <p:ph type="subTitle" idx="1"/>
          </p:nvPr>
        </p:nvSpPr>
        <p:spPr>
          <a:xfrm>
            <a:off x="417513" y="3429000"/>
            <a:ext cx="8308975" cy="533400"/>
          </a:xfrm>
        </p:spPr>
        <p:txBody>
          <a:bodyPr/>
          <a:lstStyle>
            <a:lvl1pPr marL="0" indent="0" algn="ctr">
              <a:buFontTx/>
              <a:buNone/>
              <a:defRPr sz="2400">
                <a:solidFill>
                  <a:srgbClr val="000000"/>
                </a:solidFill>
              </a:defRPr>
            </a:lvl1pPr>
          </a:lstStyle>
          <a:p>
            <a:r>
              <a:rPr lang="de-DE"/>
              <a:t>Formatvorlage des Untertitelmasters durch Klicken bearbeiten</a:t>
            </a:r>
            <a:endParaRPr lang="en-US"/>
          </a:p>
        </p:txBody>
      </p:sp>
      <p:sp>
        <p:nvSpPr>
          <p:cNvPr id="4" name="Rectangle 4"/>
          <p:cNvSpPr>
            <a:spLocks noGrp="1" noChangeArrowheads="1"/>
          </p:cNvSpPr>
          <p:nvPr>
            <p:ph type="dt" sz="half" idx="10"/>
          </p:nvPr>
        </p:nvSpPr>
        <p:spPr>
          <a:effectLst>
            <a:outerShdw dist="40161" dir="1106097" algn="ctr" rotWithShape="0">
              <a:srgbClr val="FFFFFF"/>
            </a:outerShdw>
          </a:effectLst>
        </p:spPr>
        <p:txBody>
          <a:bodyPr/>
          <a:lstStyle>
            <a:lvl1pPr>
              <a:defRPr>
                <a:solidFill>
                  <a:srgbClr val="000000"/>
                </a:solidFill>
              </a:defRPr>
            </a:lvl1pPr>
          </a:lstStyle>
          <a:p>
            <a:pPr>
              <a:defRPr/>
            </a:pPr>
            <a:fld id="{6BAC09D1-22DC-48AE-9020-11671F07FC77}" type="datetimeFigureOut">
              <a:rPr lang="en-US"/>
              <a:pPr>
                <a:defRPr/>
              </a:pPr>
              <a:t>5/11/2025</a:t>
            </a:fld>
            <a:endParaRPr lang="de-DE"/>
          </a:p>
        </p:txBody>
      </p:sp>
      <p:sp>
        <p:nvSpPr>
          <p:cNvPr id="5" name="Rectangle 5"/>
          <p:cNvSpPr>
            <a:spLocks noGrp="1" noChangeArrowheads="1"/>
          </p:cNvSpPr>
          <p:nvPr>
            <p:ph type="ftr" sz="quarter" idx="11"/>
          </p:nvPr>
        </p:nvSpPr>
        <p:spPr>
          <a:effectLst>
            <a:outerShdw dist="40161" dir="1106097" algn="ctr" rotWithShape="0">
              <a:srgbClr val="FFFFFF"/>
            </a:outerShdw>
          </a:effectLst>
        </p:spPr>
        <p:txBody>
          <a:bodyPr/>
          <a:lstStyle>
            <a:lvl1pPr>
              <a:defRPr>
                <a:solidFill>
                  <a:srgbClr val="000000"/>
                </a:solidFill>
              </a:defRPr>
            </a:lvl1pPr>
          </a:lstStyle>
          <a:p>
            <a:pPr>
              <a:defRPr/>
            </a:pPr>
            <a:endParaRPr lang="de-DE"/>
          </a:p>
        </p:txBody>
      </p:sp>
      <p:sp>
        <p:nvSpPr>
          <p:cNvPr id="6" name="Rectangle 6"/>
          <p:cNvSpPr>
            <a:spLocks noGrp="1" noChangeArrowheads="1"/>
          </p:cNvSpPr>
          <p:nvPr>
            <p:ph type="sldNum" sz="quarter" idx="12"/>
          </p:nvPr>
        </p:nvSpPr>
        <p:spPr>
          <a:effectLst>
            <a:outerShdw dist="40161" dir="1106097" algn="ctr" rotWithShape="0">
              <a:srgbClr val="FFFFFF"/>
            </a:outerShdw>
          </a:effectLst>
        </p:spPr>
        <p:txBody>
          <a:bodyPr/>
          <a:lstStyle>
            <a:lvl1pPr>
              <a:defRPr>
                <a:solidFill>
                  <a:srgbClr val="000000"/>
                </a:solidFill>
              </a:defRPr>
            </a:lvl1pPr>
          </a:lstStyle>
          <a:p>
            <a:pPr>
              <a:defRPr/>
            </a:pPr>
            <a:fld id="{E5C13903-6C2C-41AB-9B77-274540336E84}" type="slidenum">
              <a:rPr lang="de-DE"/>
              <a:pPr>
                <a:defRPr/>
              </a:pPr>
              <a:t>‹#›</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fld id="{65F02C46-A147-48DD-A032-00330BB066DD}" type="datetimeFigureOut">
              <a:rPr lang="en-US"/>
              <a:pPr>
                <a:defRPr/>
              </a:pPr>
              <a:t>5/11/2025</a:t>
            </a:fld>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6503F390-1210-4703-A2CF-35356DEE57E8}" type="slidenum">
              <a:rPr lang="de-DE"/>
              <a:pPr>
                <a:defRPr/>
              </a:pPr>
              <a:t>‹#›</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533400"/>
            <a:ext cx="2057400" cy="5592763"/>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533400"/>
            <a:ext cx="6019800" cy="5592763"/>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fld id="{9865FB0F-DBB9-4B48-953F-0D27792E597F}" type="datetimeFigureOut">
              <a:rPr lang="en-US"/>
              <a:pPr>
                <a:defRPr/>
              </a:pPr>
              <a:t>5/11/2025</a:t>
            </a:fld>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7E951E0D-3304-4525-809B-7899F70CDE29}" type="slidenum">
              <a:rPr lang="de-DE"/>
              <a:pPr>
                <a:defRPr/>
              </a:pPr>
              <a:t>‹#›</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fld id="{F12EAECD-BCD8-4AC5-9659-E8FDFB5FACC0}" type="datetimeFigureOut">
              <a:rPr lang="en-US"/>
              <a:pPr>
                <a:defRPr/>
              </a:pPr>
              <a:t>5/11/2025</a:t>
            </a:fld>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D235791C-B6D7-44A4-AED5-B74E81474D5C}" type="slidenum">
              <a:rPr lang="de-DE"/>
              <a:pPr>
                <a:defRPr/>
              </a:pPr>
              <a:t>‹#›</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fld id="{C3E40D3D-F328-409A-9D86-CB5770A0FBD5}" type="datetimeFigureOut">
              <a:rPr lang="en-US"/>
              <a:pPr>
                <a:defRPr/>
              </a:pPr>
              <a:t>5/11/2025</a:t>
            </a:fld>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B117B80B-8E43-4CCF-A7D0-3D5E89C43798}" type="slidenum">
              <a:rPr lang="de-DE"/>
              <a:pPr>
                <a:defRPr/>
              </a:pPr>
              <a:t>‹#›</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828800"/>
            <a:ext cx="4038600" cy="4297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828800"/>
            <a:ext cx="4038600" cy="4297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Rectangle 4"/>
          <p:cNvSpPr>
            <a:spLocks noGrp="1" noChangeArrowheads="1"/>
          </p:cNvSpPr>
          <p:nvPr>
            <p:ph type="dt" sz="half" idx="10"/>
          </p:nvPr>
        </p:nvSpPr>
        <p:spPr>
          <a:ln/>
        </p:spPr>
        <p:txBody>
          <a:bodyPr/>
          <a:lstStyle>
            <a:lvl1pPr>
              <a:defRPr/>
            </a:lvl1pPr>
          </a:lstStyle>
          <a:p>
            <a:pPr>
              <a:defRPr/>
            </a:pPr>
            <a:fld id="{79C7DB27-5BCD-48E2-BC73-1020743CE43D}" type="datetimeFigureOut">
              <a:rPr lang="en-US"/>
              <a:pPr>
                <a:defRPr/>
              </a:pPr>
              <a:t>5/11/2025</a:t>
            </a:fld>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C57259AF-35BE-4ADD-9F95-DA3DC207B8C9}" type="slidenum">
              <a:rPr lang="de-DE"/>
              <a:pPr>
                <a:defRPr/>
              </a:pPr>
              <a:t>‹#›</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4"/>
          <p:cNvSpPr>
            <a:spLocks noGrp="1" noChangeArrowheads="1"/>
          </p:cNvSpPr>
          <p:nvPr>
            <p:ph type="dt" sz="half" idx="10"/>
          </p:nvPr>
        </p:nvSpPr>
        <p:spPr>
          <a:ln/>
        </p:spPr>
        <p:txBody>
          <a:bodyPr/>
          <a:lstStyle>
            <a:lvl1pPr>
              <a:defRPr/>
            </a:lvl1pPr>
          </a:lstStyle>
          <a:p>
            <a:pPr>
              <a:defRPr/>
            </a:pPr>
            <a:fld id="{6FB99D7F-C2A1-488D-B84E-22C8B55FFC60}" type="datetimeFigureOut">
              <a:rPr lang="en-US"/>
              <a:pPr>
                <a:defRPr/>
              </a:pPr>
              <a:t>5/11/2025</a:t>
            </a:fld>
            <a:endParaRPr lang="de-DE"/>
          </a:p>
        </p:txBody>
      </p:sp>
      <p:sp>
        <p:nvSpPr>
          <p:cNvPr id="8" name="Rectangle 5"/>
          <p:cNvSpPr>
            <a:spLocks noGrp="1" noChangeArrowheads="1"/>
          </p:cNvSpPr>
          <p:nvPr>
            <p:ph type="ftr" sz="quarter" idx="11"/>
          </p:nvPr>
        </p:nvSpPr>
        <p:spPr>
          <a:ln/>
        </p:spPr>
        <p:txBody>
          <a:bodyPr/>
          <a:lstStyle>
            <a:lvl1pPr>
              <a:defRPr/>
            </a:lvl1pPr>
          </a:lstStyle>
          <a:p>
            <a:pPr>
              <a:defRPr/>
            </a:pPr>
            <a:endParaRPr lang="de-DE"/>
          </a:p>
        </p:txBody>
      </p:sp>
      <p:sp>
        <p:nvSpPr>
          <p:cNvPr id="9" name="Rectangle 6"/>
          <p:cNvSpPr>
            <a:spLocks noGrp="1" noChangeArrowheads="1"/>
          </p:cNvSpPr>
          <p:nvPr>
            <p:ph type="sldNum" sz="quarter" idx="12"/>
          </p:nvPr>
        </p:nvSpPr>
        <p:spPr>
          <a:ln/>
        </p:spPr>
        <p:txBody>
          <a:bodyPr/>
          <a:lstStyle>
            <a:lvl1pPr>
              <a:defRPr/>
            </a:lvl1pPr>
          </a:lstStyle>
          <a:p>
            <a:pPr>
              <a:defRPr/>
            </a:pPr>
            <a:fld id="{533729AE-9111-4479-AF04-6197D80BC85B}" type="slidenum">
              <a:rPr lang="de-DE"/>
              <a:pPr>
                <a:defRPr/>
              </a:pPr>
              <a:t>‹#›</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Rectangle 4"/>
          <p:cNvSpPr>
            <a:spLocks noGrp="1" noChangeArrowheads="1"/>
          </p:cNvSpPr>
          <p:nvPr>
            <p:ph type="dt" sz="half" idx="10"/>
          </p:nvPr>
        </p:nvSpPr>
        <p:spPr>
          <a:ln/>
        </p:spPr>
        <p:txBody>
          <a:bodyPr/>
          <a:lstStyle>
            <a:lvl1pPr>
              <a:defRPr/>
            </a:lvl1pPr>
          </a:lstStyle>
          <a:p>
            <a:pPr>
              <a:defRPr/>
            </a:pPr>
            <a:fld id="{70EA13D2-3CFA-4963-86E4-4F3ABA740E3C}" type="datetimeFigureOut">
              <a:rPr lang="en-US"/>
              <a:pPr>
                <a:defRPr/>
              </a:pPr>
              <a:t>5/11/2025</a:t>
            </a:fld>
            <a:endParaRPr lang="de-DE"/>
          </a:p>
        </p:txBody>
      </p:sp>
      <p:sp>
        <p:nvSpPr>
          <p:cNvPr id="4" name="Rectangle 5"/>
          <p:cNvSpPr>
            <a:spLocks noGrp="1" noChangeArrowheads="1"/>
          </p:cNvSpPr>
          <p:nvPr>
            <p:ph type="ftr" sz="quarter" idx="11"/>
          </p:nvPr>
        </p:nvSpPr>
        <p:spPr>
          <a:ln/>
        </p:spPr>
        <p:txBody>
          <a:bodyPr/>
          <a:lstStyle>
            <a:lvl1pPr>
              <a:defRPr/>
            </a:lvl1pPr>
          </a:lstStyle>
          <a:p>
            <a:pPr>
              <a:defRPr/>
            </a:pPr>
            <a:endParaRPr lang="de-DE"/>
          </a:p>
        </p:txBody>
      </p:sp>
      <p:sp>
        <p:nvSpPr>
          <p:cNvPr id="5" name="Rectangle 6"/>
          <p:cNvSpPr>
            <a:spLocks noGrp="1" noChangeArrowheads="1"/>
          </p:cNvSpPr>
          <p:nvPr>
            <p:ph type="sldNum" sz="quarter" idx="12"/>
          </p:nvPr>
        </p:nvSpPr>
        <p:spPr>
          <a:ln/>
        </p:spPr>
        <p:txBody>
          <a:bodyPr/>
          <a:lstStyle>
            <a:lvl1pPr>
              <a:defRPr/>
            </a:lvl1pPr>
          </a:lstStyle>
          <a:p>
            <a:pPr>
              <a:defRPr/>
            </a:pPr>
            <a:fld id="{48BC4978-E404-4906-BE45-D8CFB4DF9B43}" type="slidenum">
              <a:rPr lang="de-DE"/>
              <a:pPr>
                <a:defRPr/>
              </a:pPr>
              <a:t>‹#›</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8B7C8AD6-BDC1-4E86-8989-C41DE2D39746}" type="datetimeFigureOut">
              <a:rPr lang="en-US"/>
              <a:pPr>
                <a:defRPr/>
              </a:pPr>
              <a:t>5/11/2025</a:t>
            </a:fld>
            <a:endParaRPr lang="de-DE"/>
          </a:p>
        </p:txBody>
      </p:sp>
      <p:sp>
        <p:nvSpPr>
          <p:cNvPr id="3" name="Rectangle 5"/>
          <p:cNvSpPr>
            <a:spLocks noGrp="1" noChangeArrowheads="1"/>
          </p:cNvSpPr>
          <p:nvPr>
            <p:ph type="ftr" sz="quarter" idx="11"/>
          </p:nvPr>
        </p:nvSpPr>
        <p:spPr>
          <a:ln/>
        </p:spPr>
        <p:txBody>
          <a:bodyPr/>
          <a:lstStyle>
            <a:lvl1pPr>
              <a:defRPr/>
            </a:lvl1pPr>
          </a:lstStyle>
          <a:p>
            <a:pPr>
              <a:defRPr/>
            </a:pPr>
            <a:endParaRPr lang="de-DE"/>
          </a:p>
        </p:txBody>
      </p:sp>
      <p:sp>
        <p:nvSpPr>
          <p:cNvPr id="4" name="Rectangle 6"/>
          <p:cNvSpPr>
            <a:spLocks noGrp="1" noChangeArrowheads="1"/>
          </p:cNvSpPr>
          <p:nvPr>
            <p:ph type="sldNum" sz="quarter" idx="12"/>
          </p:nvPr>
        </p:nvSpPr>
        <p:spPr>
          <a:ln/>
        </p:spPr>
        <p:txBody>
          <a:bodyPr/>
          <a:lstStyle>
            <a:lvl1pPr>
              <a:defRPr/>
            </a:lvl1pPr>
          </a:lstStyle>
          <a:p>
            <a:pPr>
              <a:defRPr/>
            </a:pPr>
            <a:fld id="{9DEF340A-AD86-4640-9BF2-B45616D10F97}" type="slidenum">
              <a:rPr lang="de-DE"/>
              <a:pPr>
                <a:defRPr/>
              </a:pPr>
              <a:t>‹#›</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fld id="{953B238B-B82B-4806-A848-1D344ABE3BB0}" type="datetimeFigureOut">
              <a:rPr lang="en-US"/>
              <a:pPr>
                <a:defRPr/>
              </a:pPr>
              <a:t>5/11/2025</a:t>
            </a:fld>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CDE1D4A2-5C56-4B19-AD62-3BEF61E214B1}" type="slidenum">
              <a:rPr lang="de-DE"/>
              <a:pPr>
                <a:defRPr/>
              </a:pPr>
              <a:t>‹#›</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a:t>Bild durch Klicken auf Symbol hinzufügen</a:t>
            </a:r>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fld id="{6EFEB87E-8AE5-4F28-B340-D6E036D99FAD}" type="datetimeFigureOut">
              <a:rPr lang="en-US"/>
              <a:pPr>
                <a:defRPr/>
              </a:pPr>
              <a:t>5/11/2025</a:t>
            </a:fld>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B69A170D-FC47-4FB7-AF2A-C3D3CBFAFCFE}" type="slidenum">
              <a:rPr lang="de-DE"/>
              <a:pPr>
                <a:defRPr/>
              </a:pPr>
              <a:t>‹#›</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email"/>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533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a:t>Titelmasterformat durch Klicken bearbeiten</a:t>
            </a:r>
            <a:endParaRPr lang="en-US"/>
          </a:p>
        </p:txBody>
      </p:sp>
      <p:sp>
        <p:nvSpPr>
          <p:cNvPr id="1027" name="Rectangle 3"/>
          <p:cNvSpPr>
            <a:spLocks noGrp="1" noChangeArrowheads="1"/>
          </p:cNvSpPr>
          <p:nvPr>
            <p:ph type="body" idx="1"/>
          </p:nvPr>
        </p:nvSpPr>
        <p:spPr bwMode="auto">
          <a:xfrm>
            <a:off x="457200" y="1828800"/>
            <a:ext cx="8229600" cy="4297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latin typeface="+mn-lt"/>
              </a:defRPr>
            </a:lvl1pPr>
          </a:lstStyle>
          <a:p>
            <a:pPr>
              <a:defRPr/>
            </a:pPr>
            <a:fld id="{C2629890-061B-4E4A-A2E4-CA6C7AEEAC4B}" type="datetimeFigureOut">
              <a:rPr lang="en-US"/>
              <a:pPr>
                <a:defRPr/>
              </a:pPr>
              <a:t>5/11/2025</a:t>
            </a:fld>
            <a:endParaRPr lang="de-DE"/>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latin typeface="+mn-lt"/>
              </a:defRPr>
            </a:lvl1pPr>
          </a:lstStyle>
          <a:p>
            <a:pPr>
              <a:defRPr/>
            </a:pPr>
            <a:endParaRPr lang="de-DE"/>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a:latin typeface="+mn-lt"/>
              </a:defRPr>
            </a:lvl1pPr>
          </a:lstStyle>
          <a:p>
            <a:pPr>
              <a:defRPr/>
            </a:pPr>
            <a:fld id="{2CF57E05-F092-47B1-B976-C71FF0840F2B}" type="slidenum">
              <a:rPr lang="de-DE"/>
              <a:pPr>
                <a:defRPr/>
              </a:pPr>
              <a:t>‹#›</a:t>
            </a:fld>
            <a:endParaRPr lang="de-DE"/>
          </a:p>
        </p:txBody>
      </p:sp>
    </p:spTree>
  </p:cSld>
  <p:clrMap bg1="lt1" tx1="dk1" bg2="lt2" tx2="dk2" accent1="accent1" accent2="accent2" accent3="accent3" accent4="accent4" accent5="accent5" accent6="accent6" hlink="hlink" folHlink="folHlink"/>
  <p:sldLayoutIdLst>
    <p:sldLayoutId id="2147483684"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000" b="1">
          <a:solidFill>
            <a:schemeClr val="tx2"/>
          </a:solidFill>
          <a:latin typeface="+mj-lt"/>
          <a:ea typeface="+mj-ea"/>
          <a:cs typeface="+mj-cs"/>
        </a:defRPr>
      </a:lvl1pPr>
      <a:lvl2pPr algn="ctr" rtl="0" eaLnBrk="0" fontAlgn="base" hangingPunct="0">
        <a:spcBef>
          <a:spcPct val="0"/>
        </a:spcBef>
        <a:spcAft>
          <a:spcPct val="0"/>
        </a:spcAft>
        <a:defRPr sz="4000" b="1">
          <a:solidFill>
            <a:schemeClr val="tx2"/>
          </a:solidFill>
          <a:latin typeface="Arial" pitchFamily="34" charset="0"/>
        </a:defRPr>
      </a:lvl2pPr>
      <a:lvl3pPr algn="ctr" rtl="0" eaLnBrk="0" fontAlgn="base" hangingPunct="0">
        <a:spcBef>
          <a:spcPct val="0"/>
        </a:spcBef>
        <a:spcAft>
          <a:spcPct val="0"/>
        </a:spcAft>
        <a:defRPr sz="4000" b="1">
          <a:solidFill>
            <a:schemeClr val="tx2"/>
          </a:solidFill>
          <a:latin typeface="Arial" pitchFamily="34" charset="0"/>
        </a:defRPr>
      </a:lvl3pPr>
      <a:lvl4pPr algn="ctr" rtl="0" eaLnBrk="0" fontAlgn="base" hangingPunct="0">
        <a:spcBef>
          <a:spcPct val="0"/>
        </a:spcBef>
        <a:spcAft>
          <a:spcPct val="0"/>
        </a:spcAft>
        <a:defRPr sz="4000" b="1">
          <a:solidFill>
            <a:schemeClr val="tx2"/>
          </a:solidFill>
          <a:latin typeface="Arial" pitchFamily="34" charset="0"/>
        </a:defRPr>
      </a:lvl4pPr>
      <a:lvl5pPr algn="ctr" rtl="0" eaLnBrk="0" fontAlgn="base" hangingPunct="0">
        <a:spcBef>
          <a:spcPct val="0"/>
        </a:spcBef>
        <a:spcAft>
          <a:spcPct val="0"/>
        </a:spcAft>
        <a:defRPr sz="4000" b="1">
          <a:solidFill>
            <a:schemeClr val="tx2"/>
          </a:solidFill>
          <a:latin typeface="Arial" pitchFamily="34" charset="0"/>
        </a:defRPr>
      </a:lvl5pPr>
      <a:lvl6pPr marL="457200" algn="ctr" rtl="0" eaLnBrk="1" fontAlgn="base" hangingPunct="1">
        <a:spcBef>
          <a:spcPct val="0"/>
        </a:spcBef>
        <a:spcAft>
          <a:spcPct val="0"/>
        </a:spcAft>
        <a:defRPr sz="4000" b="1">
          <a:solidFill>
            <a:schemeClr val="tx2"/>
          </a:solidFill>
          <a:latin typeface="Arial" pitchFamily="34" charset="0"/>
        </a:defRPr>
      </a:lvl6pPr>
      <a:lvl7pPr marL="914400" algn="ctr" rtl="0" eaLnBrk="1" fontAlgn="base" hangingPunct="1">
        <a:spcBef>
          <a:spcPct val="0"/>
        </a:spcBef>
        <a:spcAft>
          <a:spcPct val="0"/>
        </a:spcAft>
        <a:defRPr sz="4000" b="1">
          <a:solidFill>
            <a:schemeClr val="tx2"/>
          </a:solidFill>
          <a:latin typeface="Arial" pitchFamily="34" charset="0"/>
        </a:defRPr>
      </a:lvl7pPr>
      <a:lvl8pPr marL="1371600" algn="ctr" rtl="0" eaLnBrk="1" fontAlgn="base" hangingPunct="1">
        <a:spcBef>
          <a:spcPct val="0"/>
        </a:spcBef>
        <a:spcAft>
          <a:spcPct val="0"/>
        </a:spcAft>
        <a:defRPr sz="4000" b="1">
          <a:solidFill>
            <a:schemeClr val="tx2"/>
          </a:solidFill>
          <a:latin typeface="Arial" pitchFamily="34" charset="0"/>
        </a:defRPr>
      </a:lvl8pPr>
      <a:lvl9pPr marL="1828800" algn="ctr" rtl="0" eaLnBrk="1" fontAlgn="base" hangingPunct="1">
        <a:spcBef>
          <a:spcPct val="0"/>
        </a:spcBef>
        <a:spcAft>
          <a:spcPct val="0"/>
        </a:spcAft>
        <a:defRPr sz="4000" b="1">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pPr eaLnBrk="1" hangingPunct="1">
              <a:defRPr/>
            </a:pPr>
            <a:r>
              <a:rPr lang="en-US" dirty="0"/>
              <a:t>How does God speak with us?</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el 1"/>
          <p:cNvSpPr>
            <a:spLocks noGrp="1"/>
          </p:cNvSpPr>
          <p:nvPr>
            <p:ph type="title"/>
          </p:nvPr>
        </p:nvSpPr>
        <p:spPr/>
        <p:txBody>
          <a:bodyPr/>
          <a:lstStyle/>
          <a:p>
            <a:pPr eaLnBrk="1" hangingPunct="1"/>
            <a:endParaRPr lang="de-DE"/>
          </a:p>
        </p:txBody>
      </p:sp>
      <p:pic>
        <p:nvPicPr>
          <p:cNvPr id="25602" name="Picture 2" descr="\\Alpen\Grafik\02 All Pictures\Photos\Motives\Animals\Birds\fot0001.jpg"/>
          <p:cNvPicPr>
            <a:picLocks noGrp="1" noChangeAspect="1" noChangeArrowheads="1"/>
          </p:cNvPicPr>
          <p:nvPr>
            <p:ph idx="1"/>
          </p:nvPr>
        </p:nvPicPr>
        <p:blipFill>
          <a:blip r:embed="rId2"/>
          <a:srcRect/>
          <a:stretch>
            <a:fillRect/>
          </a:stretch>
        </p:blipFill>
        <p:spPr>
          <a:xfrm>
            <a:off x="0" y="0"/>
            <a:ext cx="9144000" cy="6858000"/>
          </a:xfrm>
        </p:spPr>
      </p:pic>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el 1"/>
          <p:cNvSpPr>
            <a:spLocks noGrp="1"/>
          </p:cNvSpPr>
          <p:nvPr>
            <p:ph type="title"/>
          </p:nvPr>
        </p:nvSpPr>
        <p:spPr/>
        <p:txBody>
          <a:bodyPr/>
          <a:lstStyle/>
          <a:p>
            <a:pPr eaLnBrk="1" hangingPunct="1"/>
            <a:endParaRPr lang="de-DE"/>
          </a:p>
        </p:txBody>
      </p:sp>
      <p:pic>
        <p:nvPicPr>
          <p:cNvPr id="26626" name="Inhaltsplatzhalter 3" descr="Grus_grus_flocks.jpg"/>
          <p:cNvPicPr>
            <a:picLocks noGrp="1" noChangeAspect="1"/>
          </p:cNvPicPr>
          <p:nvPr>
            <p:ph idx="1"/>
          </p:nvPr>
        </p:nvPicPr>
        <p:blipFill>
          <a:blip r:embed="rId2" cstate="email"/>
          <a:srcRect/>
          <a:stretch>
            <a:fillRect/>
          </a:stretch>
        </p:blipFill>
        <p:spPr>
          <a:xfrm>
            <a:off x="1465263" y="-71438"/>
            <a:ext cx="6107112" cy="6934201"/>
          </a:xfrm>
        </p:spPr>
      </p:pic>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el 1"/>
          <p:cNvSpPr>
            <a:spLocks noGrp="1"/>
          </p:cNvSpPr>
          <p:nvPr>
            <p:ph type="title"/>
          </p:nvPr>
        </p:nvSpPr>
        <p:spPr/>
        <p:txBody>
          <a:bodyPr/>
          <a:lstStyle/>
          <a:p>
            <a:pPr eaLnBrk="1" hangingPunct="1"/>
            <a:endParaRPr lang="de-DE"/>
          </a:p>
        </p:txBody>
      </p:sp>
      <p:pic>
        <p:nvPicPr>
          <p:cNvPr id="27650" name="Picture 2" descr="\\Alpen\Grafik\03 Literature Pictures\01 Periodicals\Messenger\2006\MR2006-01\Vater und Sohn - Jan und Thomas.jpg"/>
          <p:cNvPicPr>
            <a:picLocks noGrp="1" noChangeAspect="1" noChangeArrowheads="1"/>
          </p:cNvPicPr>
          <p:nvPr>
            <p:ph idx="1"/>
          </p:nvPr>
        </p:nvPicPr>
        <p:blipFill>
          <a:blip r:embed="rId2" cstate="email"/>
          <a:srcRect/>
          <a:stretch>
            <a:fillRect/>
          </a:stretch>
        </p:blipFill>
        <p:spPr>
          <a:xfrm>
            <a:off x="1746250" y="-6350"/>
            <a:ext cx="5254625" cy="7007225"/>
          </a:xfrm>
        </p:spPr>
      </p:pic>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el 1"/>
          <p:cNvSpPr>
            <a:spLocks noGrp="1"/>
          </p:cNvSpPr>
          <p:nvPr>
            <p:ph type="title"/>
          </p:nvPr>
        </p:nvSpPr>
        <p:spPr/>
        <p:txBody>
          <a:bodyPr/>
          <a:lstStyle/>
          <a:p>
            <a:pPr eaLnBrk="1" hangingPunct="1"/>
            <a:r>
              <a:rPr lang="en-US"/>
              <a:t>God speaks through His messenger</a:t>
            </a:r>
          </a:p>
        </p:txBody>
      </p:sp>
      <p:pic>
        <p:nvPicPr>
          <p:cNvPr id="28674" name="Picture 2" descr="\\Alpen\Grafik\02 All Pictures\Copyrighted Pictures\Other Sources\Luther\06aLuther predigt Christus.jpg"/>
          <p:cNvPicPr>
            <a:picLocks noGrp="1" noChangeAspect="1" noChangeArrowheads="1"/>
          </p:cNvPicPr>
          <p:nvPr>
            <p:ph idx="1"/>
          </p:nvPr>
        </p:nvPicPr>
        <p:blipFill>
          <a:blip r:embed="rId2" cstate="email"/>
          <a:srcRect/>
          <a:stretch>
            <a:fillRect/>
          </a:stretch>
        </p:blipFill>
        <p:spPr>
          <a:xfrm>
            <a:off x="1706563" y="1828800"/>
            <a:ext cx="5730875" cy="4297363"/>
          </a:xfrm>
        </p:spPr>
      </p:pic>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el 1"/>
          <p:cNvSpPr>
            <a:spLocks noGrp="1"/>
          </p:cNvSpPr>
          <p:nvPr>
            <p:ph type="title"/>
          </p:nvPr>
        </p:nvSpPr>
        <p:spPr/>
        <p:txBody>
          <a:bodyPr/>
          <a:lstStyle/>
          <a:p>
            <a:pPr eaLnBrk="1" hangingPunct="1"/>
            <a:r>
              <a:rPr lang="en-US"/>
              <a:t>God’s Word Is Present-Day</a:t>
            </a:r>
          </a:p>
        </p:txBody>
      </p:sp>
      <p:sp>
        <p:nvSpPr>
          <p:cNvPr id="3" name="Inhaltsplatzhalter 2"/>
          <p:cNvSpPr>
            <a:spLocks noGrp="1"/>
          </p:cNvSpPr>
          <p:nvPr>
            <p:ph idx="1"/>
          </p:nvPr>
        </p:nvSpPr>
        <p:spPr>
          <a:xfrm>
            <a:off x="457200" y="2214563"/>
            <a:ext cx="8229600" cy="3911600"/>
          </a:xfrm>
        </p:spPr>
        <p:txBody>
          <a:bodyPr/>
          <a:lstStyle/>
          <a:p>
            <a:pPr marL="0" indent="0" algn="ctr" eaLnBrk="1" hangingPunct="1">
              <a:buFontTx/>
              <a:buNone/>
            </a:pPr>
            <a:r>
              <a:rPr lang="en-US" sz="2800"/>
              <a:t>“And so we have the prophetic word confirmed, which you do well to heed as a light that shines in a dark place, until the day dawns and the morning star rises in your hearts.”</a:t>
            </a:r>
            <a:br>
              <a:rPr lang="en-US" sz="2800"/>
            </a:br>
            <a:r>
              <a:rPr lang="en-US" sz="2800" i="1"/>
              <a:t>2 Peter </a:t>
            </a:r>
            <a:r>
              <a:rPr lang="en-US" sz="2800"/>
              <a:t>1:19</a:t>
            </a:r>
          </a:p>
          <a:p>
            <a:pPr marL="0" indent="0" algn="ctr" eaLnBrk="1" hangingPunct="1">
              <a:buFontTx/>
              <a:buNone/>
            </a:pPr>
            <a:r>
              <a:rPr lang="en-US" sz="2800"/>
              <a:t>“So then faith comes by hearing, and hearing by the word of God.”</a:t>
            </a:r>
            <a:br>
              <a:rPr lang="en-US" sz="2800"/>
            </a:br>
            <a:r>
              <a:rPr lang="en-US" sz="2800"/>
              <a:t>Romans 10:17</a:t>
            </a:r>
          </a:p>
          <a:p>
            <a:pPr marL="0" indent="0" algn="ctr" eaLnBrk="1" hangingPunct="1">
              <a:buFontTx/>
              <a:buNone/>
            </a:pPr>
            <a:endParaRPr lang="en-US" sz="280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el 3"/>
          <p:cNvSpPr>
            <a:spLocks noGrp="1"/>
          </p:cNvSpPr>
          <p:nvPr>
            <p:ph type="title"/>
          </p:nvPr>
        </p:nvSpPr>
        <p:spPr/>
        <p:txBody>
          <a:bodyPr/>
          <a:lstStyle/>
          <a:p>
            <a:pPr eaLnBrk="1" hangingPunct="1"/>
            <a:r>
              <a:rPr lang="en-US"/>
              <a:t>God’s Word Is Present-Day</a:t>
            </a:r>
          </a:p>
        </p:txBody>
      </p:sp>
      <p:sp>
        <p:nvSpPr>
          <p:cNvPr id="31746" name="Inhaltsplatzhalter 7"/>
          <p:cNvSpPr>
            <a:spLocks noGrp="1"/>
          </p:cNvSpPr>
          <p:nvPr>
            <p:ph idx="1"/>
          </p:nvPr>
        </p:nvSpPr>
        <p:spPr>
          <a:xfrm>
            <a:off x="457200" y="2000250"/>
            <a:ext cx="8229600" cy="2000250"/>
          </a:xfrm>
        </p:spPr>
        <p:txBody>
          <a:bodyPr/>
          <a:lstStyle/>
          <a:p>
            <a:pPr marL="0" indent="0" algn="ctr" eaLnBrk="1" hangingPunct="1">
              <a:buFontTx/>
              <a:buNone/>
            </a:pPr>
            <a:r>
              <a:rPr lang="en-US" sz="2800"/>
              <a:t>“How then shall they call on Him in whom they have not believed? And how shall they believe in Him of whom they have not heard? And how shall they hear without a preacher?</a:t>
            </a:r>
            <a:r>
              <a:rPr lang="pl-PL" sz="2800"/>
              <a:t>”</a:t>
            </a:r>
            <a:br>
              <a:rPr lang="pl-PL" sz="2800"/>
            </a:br>
            <a:r>
              <a:rPr lang="pl-PL" sz="2800" i="1"/>
              <a:t>Romans</a:t>
            </a:r>
            <a:r>
              <a:rPr lang="pl-PL" sz="2800"/>
              <a:t> </a:t>
            </a:r>
            <a:r>
              <a:rPr lang="en-US" sz="2800"/>
              <a:t>10</a:t>
            </a:r>
            <a:r>
              <a:rPr lang="pl-PL" sz="2800"/>
              <a:t>:</a:t>
            </a:r>
            <a:r>
              <a:rPr lang="en-US" sz="2800"/>
              <a:t>14</a:t>
            </a:r>
          </a:p>
        </p:txBody>
      </p:sp>
      <p:sp>
        <p:nvSpPr>
          <p:cNvPr id="5" name="Richtungspfeil 4"/>
          <p:cNvSpPr/>
          <p:nvPr/>
        </p:nvSpPr>
        <p:spPr>
          <a:xfrm>
            <a:off x="428625" y="4286250"/>
            <a:ext cx="2857500" cy="1285875"/>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pl-PL" sz="2400" b="1" dirty="0">
                <a:effectLst>
                  <a:outerShdw blurRad="50800" dist="38100" dir="18900000" algn="bl" rotWithShape="0">
                    <a:prstClr val="black">
                      <a:alpha val="40000"/>
                    </a:prstClr>
                  </a:outerShdw>
                </a:effectLst>
              </a:rPr>
              <a:t>Word of Christ </a:t>
            </a:r>
            <a:r>
              <a:rPr lang="en-US" sz="2400" b="1" dirty="0">
                <a:effectLst>
                  <a:outerShdw blurRad="50800" dist="38100" dir="18900000" algn="bl" rotWithShape="0">
                    <a:prstClr val="black">
                      <a:alpha val="40000"/>
                    </a:prstClr>
                  </a:outerShdw>
                </a:effectLst>
              </a:rPr>
              <a:t>= </a:t>
            </a:r>
            <a:r>
              <a:rPr lang="pl-PL" sz="2400" b="1" dirty="0">
                <a:effectLst>
                  <a:outerShdw blurRad="50800" dist="38100" dir="18900000" algn="bl" rotWithShape="0">
                    <a:prstClr val="black">
                      <a:alpha val="40000"/>
                    </a:prstClr>
                  </a:outerShdw>
                </a:effectLst>
              </a:rPr>
              <a:t>prophetic Word</a:t>
            </a:r>
            <a:endParaRPr lang="en-US" sz="2400" b="1" dirty="0">
              <a:effectLst>
                <a:outerShdw blurRad="50800" dist="38100" dir="18900000" algn="bl" rotWithShape="0">
                  <a:prstClr val="black">
                    <a:alpha val="40000"/>
                  </a:prstClr>
                </a:outerShdw>
              </a:effectLst>
            </a:endParaRPr>
          </a:p>
        </p:txBody>
      </p:sp>
      <p:sp>
        <p:nvSpPr>
          <p:cNvPr id="6" name="Richtungspfeil 5"/>
          <p:cNvSpPr/>
          <p:nvPr/>
        </p:nvSpPr>
        <p:spPr>
          <a:xfrm>
            <a:off x="3446463" y="4286250"/>
            <a:ext cx="2251075" cy="1285875"/>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pl-PL" sz="2400" b="1" dirty="0">
                <a:effectLst>
                  <a:outerShdw blurRad="50800" dist="38100" dir="18900000" algn="bl" rotWithShape="0">
                    <a:prstClr val="black">
                      <a:alpha val="40000"/>
                    </a:prstClr>
                  </a:outerShdw>
                </a:effectLst>
              </a:rPr>
              <a:t>Current sermon</a:t>
            </a:r>
            <a:endParaRPr lang="en-US" sz="2400" b="1" dirty="0">
              <a:effectLst>
                <a:outerShdw blurRad="50800" dist="38100" dir="18900000" algn="bl" rotWithShape="0">
                  <a:prstClr val="black">
                    <a:alpha val="40000"/>
                  </a:prstClr>
                </a:outerShdw>
              </a:effectLst>
            </a:endParaRPr>
          </a:p>
        </p:txBody>
      </p:sp>
      <p:sp>
        <p:nvSpPr>
          <p:cNvPr id="7" name="Richtungspfeil 6"/>
          <p:cNvSpPr/>
          <p:nvPr/>
        </p:nvSpPr>
        <p:spPr>
          <a:xfrm>
            <a:off x="5857875" y="4286250"/>
            <a:ext cx="2857500" cy="1285875"/>
          </a:xfrm>
          <a:prstGeom prst="homePlate">
            <a:avLst>
              <a:gd name="adj" fmla="val 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pl-PL" sz="2400" b="1" dirty="0">
                <a:effectLst>
                  <a:outerShdw blurRad="50800" dist="38100" dir="18900000" algn="bl" rotWithShape="0">
                    <a:prstClr val="black">
                      <a:alpha val="40000"/>
                    </a:prstClr>
                  </a:outerShdw>
                </a:effectLst>
              </a:rPr>
              <a:t>Faith</a:t>
            </a:r>
            <a:r>
              <a:rPr lang="en-US" sz="2400" b="1" dirty="0">
                <a:effectLst>
                  <a:outerShdw blurRad="50800" dist="38100" dir="18900000" algn="bl" rotWithShape="0">
                    <a:prstClr val="black">
                      <a:alpha val="40000"/>
                    </a:prstClr>
                  </a:outerShdw>
                </a:effectLst>
              </a:rPr>
              <a:t> = </a:t>
            </a:r>
            <a:r>
              <a:rPr lang="de-DE" sz="2400" b="1" dirty="0">
                <a:effectLst>
                  <a:outerShdw blurRad="50800" dist="38100" dir="18900000" algn="bl" rotWithShape="0">
                    <a:prstClr val="black">
                      <a:alpha val="40000"/>
                    </a:prstClr>
                  </a:outerShdw>
                </a:effectLst>
              </a:rPr>
              <a:t>M</a:t>
            </a:r>
            <a:r>
              <a:rPr lang="pl-PL" sz="2400" b="1" dirty="0">
                <a:effectLst>
                  <a:outerShdw blurRad="50800" dist="38100" dir="18900000" algn="bl" rotWithShape="0">
                    <a:prstClr val="black">
                      <a:alpha val="40000"/>
                    </a:prstClr>
                  </a:outerShdw>
                </a:effectLst>
              </a:rPr>
              <a:t>orning Star rises</a:t>
            </a:r>
            <a:endParaRPr lang="en-US" sz="2400" b="1" dirty="0">
              <a:effectLst>
                <a:outerShdw blurRad="50800" dist="38100" dir="18900000" algn="bl" rotWithShape="0">
                  <a:prstClr val="black">
                    <a:alpha val="40000"/>
                  </a:prst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strVal val="#ppt_w*0.70"/>
                                          </p:val>
                                        </p:tav>
                                        <p:tav tm="100000">
                                          <p:val>
                                            <p:strVal val="#ppt_w"/>
                                          </p:val>
                                        </p:tav>
                                      </p:tavLst>
                                    </p:anim>
                                    <p:anim calcmode="lin" valueType="num">
                                      <p:cBhvr>
                                        <p:cTn id="15" dur="1000" fill="hold"/>
                                        <p:tgtEl>
                                          <p:spTgt spid="6"/>
                                        </p:tgtEl>
                                        <p:attrNameLst>
                                          <p:attrName>ppt_h</p:attrName>
                                        </p:attrNameLst>
                                      </p:cBhvr>
                                      <p:tavLst>
                                        <p:tav tm="0">
                                          <p:val>
                                            <p:strVal val="#ppt_h"/>
                                          </p:val>
                                        </p:tav>
                                        <p:tav tm="100000">
                                          <p:val>
                                            <p:strVal val="#ppt_h"/>
                                          </p:val>
                                        </p:tav>
                                      </p:tavLst>
                                    </p:anim>
                                    <p:animEffect transition="in" filter="fade">
                                      <p:cBhvr>
                                        <p:cTn id="16" dur="1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strVal val="#ppt_w*0.70"/>
                                          </p:val>
                                        </p:tav>
                                        <p:tav tm="100000">
                                          <p:val>
                                            <p:strVal val="#ppt_w"/>
                                          </p:val>
                                        </p:tav>
                                      </p:tavLst>
                                    </p:anim>
                                    <p:anim calcmode="lin" valueType="num">
                                      <p:cBhvr>
                                        <p:cTn id="22" dur="1000" fill="hold"/>
                                        <p:tgtEl>
                                          <p:spTgt spid="7"/>
                                        </p:tgtEl>
                                        <p:attrNameLst>
                                          <p:attrName>ppt_h</p:attrName>
                                        </p:attrNameLst>
                                      </p:cBhvr>
                                      <p:tavLst>
                                        <p:tav tm="0">
                                          <p:val>
                                            <p:strVal val="#ppt_h"/>
                                          </p:val>
                                        </p:tav>
                                        <p:tav tm="100000">
                                          <p:val>
                                            <p:strVal val="#ppt_h"/>
                                          </p:val>
                                        </p:tav>
                                      </p:tavLst>
                                    </p:anim>
                                    <p:animEffect transition="in" filter="fade">
                                      <p:cBhvr>
                                        <p:cTn id="2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el 1"/>
          <p:cNvSpPr>
            <a:spLocks noGrp="1"/>
          </p:cNvSpPr>
          <p:nvPr>
            <p:ph type="title"/>
          </p:nvPr>
        </p:nvSpPr>
        <p:spPr/>
        <p:txBody>
          <a:bodyPr/>
          <a:lstStyle/>
          <a:p>
            <a:pPr eaLnBrk="1" hangingPunct="1"/>
            <a:r>
              <a:rPr lang="pl-PL"/>
              <a:t>Luther preaches in </a:t>
            </a:r>
            <a:r>
              <a:rPr lang="de-DE"/>
              <a:t>Wittenberg</a:t>
            </a:r>
          </a:p>
        </p:txBody>
      </p:sp>
      <p:pic>
        <p:nvPicPr>
          <p:cNvPr id="32770" name="Picture 2" descr="\\Alpen\Grafik\02 All Pictures\Copyrighted Pictures\Other Sources\Luther\06bLuther predigt in Wittenberg.JPG"/>
          <p:cNvPicPr>
            <a:picLocks noGrp="1" noChangeAspect="1" noChangeArrowheads="1"/>
          </p:cNvPicPr>
          <p:nvPr>
            <p:ph idx="1"/>
          </p:nvPr>
        </p:nvPicPr>
        <p:blipFill>
          <a:blip r:embed="rId2" cstate="email"/>
          <a:srcRect/>
          <a:stretch>
            <a:fillRect/>
          </a:stretch>
        </p:blipFill>
        <p:spPr>
          <a:xfrm>
            <a:off x="1323975" y="1828800"/>
            <a:ext cx="6496050" cy="4297363"/>
          </a:xfrm>
        </p:spPr>
      </p:pic>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el 1"/>
          <p:cNvSpPr>
            <a:spLocks noGrp="1"/>
          </p:cNvSpPr>
          <p:nvPr>
            <p:ph type="title"/>
          </p:nvPr>
        </p:nvSpPr>
        <p:spPr>
          <a:xfrm>
            <a:off x="457200" y="428625"/>
            <a:ext cx="8229600" cy="1143000"/>
          </a:xfrm>
        </p:spPr>
        <p:txBody>
          <a:bodyPr/>
          <a:lstStyle/>
          <a:p>
            <a:pPr eaLnBrk="1" hangingPunct="1"/>
            <a:r>
              <a:rPr lang="en-US"/>
              <a:t>The Effects of the Word</a:t>
            </a:r>
          </a:p>
        </p:txBody>
      </p:sp>
      <p:sp>
        <p:nvSpPr>
          <p:cNvPr id="3" name="Inhaltsplatzhalter 2"/>
          <p:cNvSpPr>
            <a:spLocks noGrp="1"/>
          </p:cNvSpPr>
          <p:nvPr>
            <p:ph idx="1"/>
          </p:nvPr>
        </p:nvSpPr>
        <p:spPr>
          <a:xfrm>
            <a:off x="457200" y="1643063"/>
            <a:ext cx="8229600" cy="5072062"/>
          </a:xfrm>
        </p:spPr>
        <p:txBody>
          <a:bodyPr/>
          <a:lstStyle/>
          <a:p>
            <a:pPr marL="0" indent="0" algn="ctr" eaLnBrk="1" hangingPunct="1">
              <a:buFontTx/>
              <a:buNone/>
            </a:pPr>
            <a:r>
              <a:rPr lang="en-US" sz="2400"/>
              <a:t>“‘For we have found this man a plague, a creator of dissension among all the Jews throughout the world, and a ringleader of the sect of the Nazarenes.’” </a:t>
            </a:r>
            <a:r>
              <a:rPr lang="en-US" sz="2400" i="1"/>
              <a:t>Acts </a:t>
            </a:r>
            <a:r>
              <a:rPr lang="en-US" sz="2400"/>
              <a:t>24:5</a:t>
            </a:r>
          </a:p>
          <a:p>
            <a:pPr marL="0" indent="0" algn="ctr" eaLnBrk="1" hangingPunct="1">
              <a:buFontTx/>
              <a:buNone/>
            </a:pPr>
            <a:endParaRPr lang="en-US" sz="2400"/>
          </a:p>
          <a:p>
            <a:pPr marL="0" indent="0" algn="ctr" eaLnBrk="1" hangingPunct="1">
              <a:buFontTx/>
              <a:buNone/>
            </a:pPr>
            <a:r>
              <a:rPr lang="en-US" sz="2400"/>
              <a:t>“I will preach, discuss, and write… I stood up against the pope, indulgences, and papists, but without violence or tumult. I put forward God's word; I preached and wrote--this was all I did. And yet while I was asleep, ... the word that I had preached overthrew popery, so that neither prince nor emperor has done it so much harm. And yet I did nothing; the word alone did all.”</a:t>
            </a:r>
            <a:r>
              <a:rPr lang="pl-PL" sz="2400"/>
              <a:t> Martin Luther</a:t>
            </a:r>
            <a:endParaRPr lang="en-US" sz="240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el 1"/>
          <p:cNvSpPr>
            <a:spLocks noGrp="1"/>
          </p:cNvSpPr>
          <p:nvPr>
            <p:ph type="title"/>
          </p:nvPr>
        </p:nvSpPr>
        <p:spPr/>
        <p:txBody>
          <a:bodyPr/>
          <a:lstStyle/>
          <a:p>
            <a:pPr eaLnBrk="1" hangingPunct="1"/>
            <a:r>
              <a:rPr lang="en-US"/>
              <a:t>God speaks with us personally</a:t>
            </a:r>
          </a:p>
        </p:txBody>
      </p:sp>
      <p:sp>
        <p:nvSpPr>
          <p:cNvPr id="3" name="Inhaltsplatzhalter 2"/>
          <p:cNvSpPr>
            <a:spLocks noGrp="1"/>
          </p:cNvSpPr>
          <p:nvPr>
            <p:ph idx="1"/>
          </p:nvPr>
        </p:nvSpPr>
        <p:spPr/>
        <p:txBody>
          <a:bodyPr/>
          <a:lstStyle/>
          <a:p>
            <a:pPr marL="0" indent="0" algn="ctr" eaLnBrk="1" hangingPunct="1">
              <a:buFontTx/>
              <a:buNone/>
            </a:pPr>
            <a:r>
              <a:rPr lang="en-US" sz="2800"/>
              <a:t>“I will instruct you and teach you in the way you should go; I will guide you with My eye.” </a:t>
            </a:r>
          </a:p>
          <a:p>
            <a:pPr marL="0" indent="0" algn="ctr" eaLnBrk="1" hangingPunct="1">
              <a:buFontTx/>
              <a:buNone/>
            </a:pPr>
            <a:r>
              <a:rPr lang="en-US" sz="2800" i="1"/>
              <a:t>Psalm</a:t>
            </a:r>
            <a:r>
              <a:rPr lang="en-US" sz="2800"/>
              <a:t> 32:8</a:t>
            </a:r>
          </a:p>
          <a:p>
            <a:pPr marL="0" indent="0" algn="ctr" eaLnBrk="1" hangingPunct="1">
              <a:buFontTx/>
              <a:buNone/>
            </a:pPr>
            <a:r>
              <a:rPr lang="en-US" sz="2800"/>
              <a:t>“And because you are sons, God has sent forth the Spirit of His Son into your hearts, crying out, ‘Abba, Father!’” </a:t>
            </a:r>
            <a:r>
              <a:rPr lang="en-US" sz="2800" i="1"/>
              <a:t>Galatians</a:t>
            </a:r>
            <a:r>
              <a:rPr lang="en-US" sz="2800"/>
              <a:t> 4:6</a:t>
            </a:r>
          </a:p>
          <a:p>
            <a:pPr marL="0" indent="0" algn="ctr" eaLnBrk="1" hangingPunct="1">
              <a:buFontTx/>
              <a:buNone/>
            </a:pPr>
            <a:endParaRPr lang="en-US" sz="2800"/>
          </a:p>
          <a:p>
            <a:pPr marL="0" lvl="1" indent="0" algn="ctr" eaLnBrk="1" hangingPunct="1"/>
            <a:endParaRPr lang="en-US"/>
          </a:p>
          <a:p>
            <a:pPr marL="0" lvl="1" indent="0" algn="ctr" eaLnBrk="1" hangingPunct="1"/>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el 1"/>
          <p:cNvSpPr>
            <a:spLocks noGrp="1"/>
          </p:cNvSpPr>
          <p:nvPr>
            <p:ph type="title"/>
          </p:nvPr>
        </p:nvSpPr>
        <p:spPr>
          <a:xfrm>
            <a:off x="0" y="358329"/>
            <a:ext cx="9144000" cy="1054447"/>
          </a:xfrm>
        </p:spPr>
        <p:txBody>
          <a:bodyPr/>
          <a:lstStyle/>
          <a:p>
            <a:pPr eaLnBrk="1" hangingPunct="1"/>
            <a:r>
              <a:rPr lang="en-US" sz="2800" dirty="0">
                <a:latin typeface="Liberation Sans" panose="020B0604020202020204" pitchFamily="34" charset="0"/>
                <a:ea typeface="Liberation Sans" panose="020B0604020202020204" pitchFamily="34" charset="0"/>
                <a:cs typeface="Liberation Sans" panose="020B0604020202020204" pitchFamily="34" charset="0"/>
              </a:rPr>
              <a:t>When Does God Speak with Us Personally</a:t>
            </a:r>
            <a:br>
              <a:rPr lang="en-US" sz="2800" dirty="0">
                <a:latin typeface="Liberation Sans" panose="020B0604020202020204" pitchFamily="34" charset="0"/>
                <a:ea typeface="Liberation Sans" panose="020B0604020202020204" pitchFamily="34" charset="0"/>
                <a:cs typeface="Liberation Sans" panose="020B0604020202020204" pitchFamily="34" charset="0"/>
              </a:rPr>
            </a:br>
            <a:r>
              <a:rPr lang="en-US" sz="2800" dirty="0">
                <a:latin typeface="Liberation Sans" panose="020B0604020202020204" pitchFamily="34" charset="0"/>
                <a:ea typeface="Liberation Sans" panose="020B0604020202020204" pitchFamily="34" charset="0"/>
                <a:cs typeface="Liberation Sans" panose="020B0604020202020204" pitchFamily="34" charset="0"/>
              </a:rPr>
              <a:t>and When Does He Use a Channel?</a:t>
            </a:r>
          </a:p>
        </p:txBody>
      </p:sp>
      <p:sp>
        <p:nvSpPr>
          <p:cNvPr id="4" name="Textplatzhalter 3"/>
          <p:cNvSpPr>
            <a:spLocks noGrp="1"/>
          </p:cNvSpPr>
          <p:nvPr>
            <p:ph type="body" idx="1"/>
          </p:nvPr>
        </p:nvSpPr>
        <p:spPr>
          <a:xfrm>
            <a:off x="457200" y="1654200"/>
            <a:ext cx="4040188" cy="792336"/>
          </a:xfrm>
        </p:spPr>
        <p:txBody>
          <a:bodyPr/>
          <a:lstStyle/>
          <a:p>
            <a:pPr algn="ctr" eaLnBrk="1" hangingPunct="1"/>
            <a:r>
              <a:rPr lang="en-US" dirty="0">
                <a:latin typeface="Liberation Sans" panose="020B0604020202020204" pitchFamily="34" charset="0"/>
                <a:ea typeface="Liberation Sans" panose="020B0604020202020204" pitchFamily="34" charset="0"/>
                <a:cs typeface="Liberation Sans" panose="020B0604020202020204" pitchFamily="34" charset="0"/>
              </a:rPr>
              <a:t>Through His Word</a:t>
            </a:r>
            <a:br>
              <a:rPr lang="en-US" dirty="0">
                <a:latin typeface="Liberation Sans" panose="020B0604020202020204" pitchFamily="34" charset="0"/>
                <a:ea typeface="Liberation Sans" panose="020B0604020202020204" pitchFamily="34" charset="0"/>
                <a:cs typeface="Liberation Sans" panose="020B0604020202020204" pitchFamily="34" charset="0"/>
              </a:rPr>
            </a:br>
            <a:r>
              <a:rPr lang="en-US" sz="2000" b="0" dirty="0">
                <a:latin typeface="Liberation Sans" panose="020B0604020202020204" pitchFamily="34" charset="0"/>
                <a:ea typeface="Liberation Sans" panose="020B0604020202020204" pitchFamily="34" charset="0"/>
                <a:cs typeface="Liberation Sans" panose="020B0604020202020204" pitchFamily="34" charset="0"/>
              </a:rPr>
              <a:t>(channel)</a:t>
            </a:r>
            <a:endParaRPr lang="en-US" b="0"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5" name="Inhaltsplatzhalter 4"/>
          <p:cNvSpPr>
            <a:spLocks noGrp="1"/>
          </p:cNvSpPr>
          <p:nvPr>
            <p:ph sz="half" idx="2"/>
          </p:nvPr>
        </p:nvSpPr>
        <p:spPr>
          <a:xfrm>
            <a:off x="673224" y="2543944"/>
            <a:ext cx="3538736" cy="2448272"/>
          </a:xfrm>
        </p:spPr>
        <p:txBody>
          <a:bodyPr/>
          <a:lstStyle/>
          <a:p>
            <a:pPr marL="365760" indent="-274320" eaLnBrk="1" hangingPunct="1">
              <a:lnSpc>
                <a:spcPts val="2400"/>
              </a:lnSpc>
              <a:spcBef>
                <a:spcPts val="0"/>
              </a:spcBef>
              <a:spcAft>
                <a:spcPts val="0"/>
              </a:spcAft>
            </a:pPr>
            <a:r>
              <a:rPr lang="en-US" dirty="0">
                <a:latin typeface="Liberation Sans Narrow" panose="020B0606020202030204" pitchFamily="34" charset="0"/>
              </a:rPr>
              <a:t>When </a:t>
            </a:r>
            <a:r>
              <a:rPr lang="pl-PL" dirty="0">
                <a:latin typeface="Liberation Sans Narrow" panose="020B0606020202030204" pitchFamily="34" charset="0"/>
              </a:rPr>
              <a:t>He gives general principles</a:t>
            </a:r>
            <a:r>
              <a:rPr lang="en-US" dirty="0">
                <a:latin typeface="Liberation Sans Narrow" panose="020B0606020202030204" pitchFamily="34" charset="0"/>
              </a:rPr>
              <a:t>.</a:t>
            </a:r>
            <a:r>
              <a:rPr lang="pl-PL" dirty="0">
                <a:latin typeface="Liberation Sans Narrow" panose="020B0606020202030204" pitchFamily="34" charset="0"/>
              </a:rPr>
              <a:t> </a:t>
            </a:r>
            <a:r>
              <a:rPr lang="en-US" sz="1800" dirty="0">
                <a:latin typeface="Liberation Sans Narrow" panose="020B0606020202030204" pitchFamily="34" charset="0"/>
              </a:rPr>
              <a:t>2 Chronicles 20:20</a:t>
            </a:r>
            <a:endParaRPr lang="en-US" dirty="0">
              <a:latin typeface="Liberation Sans Narrow" panose="020B0606020202030204" pitchFamily="34" charset="0"/>
            </a:endParaRPr>
          </a:p>
          <a:p>
            <a:pPr marL="365760" indent="-274320" eaLnBrk="1" hangingPunct="1">
              <a:lnSpc>
                <a:spcPts val="2400"/>
              </a:lnSpc>
              <a:spcBef>
                <a:spcPts val="1200"/>
              </a:spcBef>
              <a:spcAft>
                <a:spcPts val="0"/>
              </a:spcAft>
            </a:pPr>
            <a:r>
              <a:rPr lang="en-US" dirty="0">
                <a:latin typeface="Liberation Sans Narrow" panose="020B0606020202030204" pitchFamily="34" charset="0"/>
              </a:rPr>
              <a:t>In order to lead us to God.</a:t>
            </a:r>
            <a:br>
              <a:rPr lang="en-US" dirty="0">
                <a:latin typeface="Liberation Sans Narrow" panose="020B0606020202030204" pitchFamily="34" charset="0"/>
              </a:rPr>
            </a:br>
            <a:r>
              <a:rPr lang="en-US" sz="1800" dirty="0">
                <a:latin typeface="Liberation Sans Narrow" panose="020B0606020202030204" pitchFamily="34" charset="0"/>
              </a:rPr>
              <a:t>2 Corinthians 5:20</a:t>
            </a:r>
            <a:endParaRPr lang="pl-PL" dirty="0">
              <a:latin typeface="Liberation Sans Narrow" panose="020B0606020202030204" pitchFamily="34" charset="0"/>
            </a:endParaRPr>
          </a:p>
          <a:p>
            <a:pPr marL="365760" indent="-274320" eaLnBrk="1" hangingPunct="1">
              <a:lnSpc>
                <a:spcPts val="2400"/>
              </a:lnSpc>
              <a:spcBef>
                <a:spcPts val="1200"/>
              </a:spcBef>
              <a:spcAft>
                <a:spcPts val="0"/>
              </a:spcAft>
            </a:pPr>
            <a:r>
              <a:rPr lang="pl-PL" dirty="0">
                <a:latin typeface="Liberation Sans Narrow" panose="020B0606020202030204" pitchFamily="34" charset="0"/>
              </a:rPr>
              <a:t>In order to lead us to a personal experience</a:t>
            </a:r>
            <a:endParaRPr lang="en-US" dirty="0">
              <a:latin typeface="Liberation Sans Narrow" panose="020B0606020202030204" pitchFamily="34" charset="0"/>
            </a:endParaRPr>
          </a:p>
        </p:txBody>
      </p:sp>
      <p:sp>
        <p:nvSpPr>
          <p:cNvPr id="6" name="Textplatzhalter 5"/>
          <p:cNvSpPr>
            <a:spLocks noGrp="1"/>
          </p:cNvSpPr>
          <p:nvPr>
            <p:ph type="body" sz="quarter" idx="3"/>
          </p:nvPr>
        </p:nvSpPr>
        <p:spPr>
          <a:xfrm>
            <a:off x="4645025" y="1654200"/>
            <a:ext cx="4041775" cy="792336"/>
          </a:xfrm>
        </p:spPr>
        <p:txBody>
          <a:bodyPr/>
          <a:lstStyle/>
          <a:p>
            <a:pPr algn="ctr" eaLnBrk="1" hangingPunct="1"/>
            <a:r>
              <a:rPr lang="en-US" dirty="0">
                <a:latin typeface="Liberation Sans" panose="020B0604020202020204" pitchFamily="34" charset="0"/>
                <a:ea typeface="Liberation Sans" panose="020B0604020202020204" pitchFamily="34" charset="0"/>
                <a:cs typeface="Liberation Sans" panose="020B0604020202020204" pitchFamily="34" charset="0"/>
              </a:rPr>
              <a:t>Through the Spirit </a:t>
            </a:r>
            <a:r>
              <a:rPr lang="en-US" sz="2000" b="0" dirty="0">
                <a:latin typeface="Liberation Sans" panose="020B0604020202020204" pitchFamily="34" charset="0"/>
                <a:ea typeface="Liberation Sans" panose="020B0604020202020204" pitchFamily="34" charset="0"/>
                <a:cs typeface="Liberation Sans" panose="020B0604020202020204" pitchFamily="34" charset="0"/>
              </a:rPr>
              <a:t>(personally)</a:t>
            </a:r>
            <a:endParaRPr lang="en-US" b="0"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7" name="Inhaltsplatzhalter 6"/>
          <p:cNvSpPr>
            <a:spLocks noGrp="1"/>
          </p:cNvSpPr>
          <p:nvPr>
            <p:ph sz="quarter" idx="4"/>
          </p:nvPr>
        </p:nvSpPr>
        <p:spPr>
          <a:xfrm>
            <a:off x="4933057" y="2543944"/>
            <a:ext cx="3455367" cy="2448272"/>
          </a:xfrm>
        </p:spPr>
        <p:txBody>
          <a:bodyPr/>
          <a:lstStyle/>
          <a:p>
            <a:pPr marL="365760" indent="-274320" eaLnBrk="1" hangingPunct="1">
              <a:lnSpc>
                <a:spcPts val="2400"/>
              </a:lnSpc>
              <a:spcBef>
                <a:spcPts val="0"/>
              </a:spcBef>
              <a:spcAft>
                <a:spcPts val="0"/>
              </a:spcAft>
            </a:pPr>
            <a:r>
              <a:rPr lang="en-US" dirty="0">
                <a:latin typeface="Liberation Sans Narrow" panose="020B0606020202030204" pitchFamily="34" charset="0"/>
              </a:rPr>
              <a:t>When we need personal direction. </a:t>
            </a:r>
            <a:r>
              <a:rPr lang="en-US" sz="1800" dirty="0">
                <a:latin typeface="Liberation Sans Narrow" panose="020B0606020202030204" pitchFamily="34" charset="0"/>
              </a:rPr>
              <a:t>John 14:26</a:t>
            </a:r>
          </a:p>
          <a:p>
            <a:pPr marL="365760" indent="-274320" eaLnBrk="1" hangingPunct="1">
              <a:lnSpc>
                <a:spcPts val="2400"/>
              </a:lnSpc>
              <a:spcBef>
                <a:spcPts val="1200"/>
              </a:spcBef>
              <a:spcAft>
                <a:spcPts val="0"/>
              </a:spcAft>
            </a:pPr>
            <a:r>
              <a:rPr lang="en-US" dirty="0">
                <a:latin typeface="Liberation Sans Narrow" panose="020B0606020202030204" pitchFamily="34" charset="0"/>
              </a:rPr>
              <a:t>In order to lead us to the channel. </a:t>
            </a:r>
            <a:r>
              <a:rPr lang="en-US" sz="1800" dirty="0">
                <a:latin typeface="Liberation Sans Narrow" panose="020B0606020202030204" pitchFamily="34" charset="0"/>
              </a:rPr>
              <a:t>Acts 9:6</a:t>
            </a:r>
            <a:endParaRPr lang="pl-PL" dirty="0">
              <a:latin typeface="Liberation Sans Narrow" panose="020B0606020202030204" pitchFamily="34" charset="0"/>
            </a:endParaRPr>
          </a:p>
          <a:p>
            <a:pPr eaLnBrk="1" hangingPunct="1">
              <a:lnSpc>
                <a:spcPts val="2400"/>
              </a:lnSpc>
              <a:spcBef>
                <a:spcPts val="1200"/>
              </a:spcBef>
              <a:spcAft>
                <a:spcPts val="0"/>
              </a:spcAft>
            </a:pPr>
            <a:r>
              <a:rPr lang="pl-PL" dirty="0">
                <a:latin typeface="Liberation Sans Narrow" panose="020B0606020202030204" pitchFamily="34" charset="0"/>
              </a:rPr>
              <a:t>When we know how God speaks with us</a:t>
            </a:r>
            <a:endParaRPr lang="en-US" dirty="0">
              <a:latin typeface="Liberation Sans Narrow" panose="020B0606020202030204"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p:cTn id="14" dur="1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6">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p:cTn id="21" dur="1000" fill="hold"/>
                                        <p:tgtEl>
                                          <p:spTgt spid="5">
                                            <p:txEl>
                                              <p:pRg st="0" end="0"/>
                                            </p:txEl>
                                          </p:spTgt>
                                        </p:tgtEl>
                                        <p:attrNameLst>
                                          <p:attrName>ppt_w</p:attrName>
                                        </p:attrNameLst>
                                      </p:cBhvr>
                                      <p:tavLst>
                                        <p:tav tm="0">
                                          <p:val>
                                            <p:strVal val="#ppt_w*0.70"/>
                                          </p:val>
                                        </p:tav>
                                        <p:tav tm="100000">
                                          <p:val>
                                            <p:strVal val="#ppt_w"/>
                                          </p:val>
                                        </p:tav>
                                      </p:tavLst>
                                    </p:anim>
                                    <p:anim calcmode="lin" valueType="num">
                                      <p:cBhvr>
                                        <p:cTn id="22" dur="1000" fill="hold"/>
                                        <p:tgtEl>
                                          <p:spTgt spid="5">
                                            <p:txEl>
                                              <p:pRg st="0" end="0"/>
                                            </p:txEl>
                                          </p:spTgt>
                                        </p:tgtEl>
                                        <p:attrNameLst>
                                          <p:attrName>ppt_h</p:attrName>
                                        </p:attrNameLst>
                                      </p:cBhvr>
                                      <p:tavLst>
                                        <p:tav tm="0">
                                          <p:val>
                                            <p:strVal val="#ppt_h"/>
                                          </p:val>
                                        </p:tav>
                                        <p:tav tm="100000">
                                          <p:val>
                                            <p:strVal val="#ppt_h"/>
                                          </p:val>
                                        </p:tav>
                                      </p:tavLst>
                                    </p:anim>
                                    <p:animEffect transition="in" filter="fade">
                                      <p:cBhvr>
                                        <p:cTn id="23" dur="1000"/>
                                        <p:tgtEl>
                                          <p:spTgt spid="5">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7">
                                            <p:txEl>
                                              <p:pRg st="0" end="0"/>
                                            </p:txEl>
                                          </p:spTgt>
                                        </p:tgtEl>
                                        <p:attrNameLst>
                                          <p:attrName>style.visibility</p:attrName>
                                        </p:attrNameLst>
                                      </p:cBhvr>
                                      <p:to>
                                        <p:strVal val="visible"/>
                                      </p:to>
                                    </p:set>
                                    <p:anim calcmode="lin" valueType="num">
                                      <p:cBhvr>
                                        <p:cTn id="28" dur="1000" fill="hold"/>
                                        <p:tgtEl>
                                          <p:spTgt spid="7">
                                            <p:txEl>
                                              <p:pRg st="0" end="0"/>
                                            </p:txEl>
                                          </p:spTgt>
                                        </p:tgtEl>
                                        <p:attrNameLst>
                                          <p:attrName>ppt_w</p:attrName>
                                        </p:attrNameLst>
                                      </p:cBhvr>
                                      <p:tavLst>
                                        <p:tav tm="0">
                                          <p:val>
                                            <p:strVal val="#ppt_w*0.70"/>
                                          </p:val>
                                        </p:tav>
                                        <p:tav tm="100000">
                                          <p:val>
                                            <p:strVal val="#ppt_w"/>
                                          </p:val>
                                        </p:tav>
                                      </p:tavLst>
                                    </p:anim>
                                    <p:anim calcmode="lin" valueType="num">
                                      <p:cBhvr>
                                        <p:cTn id="29" dur="1000" fill="hold"/>
                                        <p:tgtEl>
                                          <p:spTgt spid="7">
                                            <p:txEl>
                                              <p:pRg st="0" end="0"/>
                                            </p:txEl>
                                          </p:spTgt>
                                        </p:tgtEl>
                                        <p:attrNameLst>
                                          <p:attrName>ppt_h</p:attrName>
                                        </p:attrNameLst>
                                      </p:cBhvr>
                                      <p:tavLst>
                                        <p:tav tm="0">
                                          <p:val>
                                            <p:strVal val="#ppt_h"/>
                                          </p:val>
                                        </p:tav>
                                        <p:tav tm="100000">
                                          <p:val>
                                            <p:strVal val="#ppt_h"/>
                                          </p:val>
                                        </p:tav>
                                      </p:tavLst>
                                    </p:anim>
                                    <p:animEffect transition="in" filter="fade">
                                      <p:cBhvr>
                                        <p:cTn id="30" dur="1000"/>
                                        <p:tgtEl>
                                          <p:spTgt spid="7">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7">
                                            <p:txEl>
                                              <p:pRg st="1" end="1"/>
                                            </p:txEl>
                                          </p:spTgt>
                                        </p:tgtEl>
                                        <p:attrNameLst>
                                          <p:attrName>style.visibility</p:attrName>
                                        </p:attrNameLst>
                                      </p:cBhvr>
                                      <p:to>
                                        <p:strVal val="visible"/>
                                      </p:to>
                                    </p:set>
                                    <p:anim calcmode="lin" valueType="num">
                                      <p:cBhvr>
                                        <p:cTn id="35" dur="1000" fill="hold"/>
                                        <p:tgtEl>
                                          <p:spTgt spid="7">
                                            <p:txEl>
                                              <p:pRg st="1" end="1"/>
                                            </p:txEl>
                                          </p:spTgt>
                                        </p:tgtEl>
                                        <p:attrNameLst>
                                          <p:attrName>ppt_w</p:attrName>
                                        </p:attrNameLst>
                                      </p:cBhvr>
                                      <p:tavLst>
                                        <p:tav tm="0">
                                          <p:val>
                                            <p:strVal val="#ppt_w*0.70"/>
                                          </p:val>
                                        </p:tav>
                                        <p:tav tm="100000">
                                          <p:val>
                                            <p:strVal val="#ppt_w"/>
                                          </p:val>
                                        </p:tav>
                                      </p:tavLst>
                                    </p:anim>
                                    <p:anim calcmode="lin" valueType="num">
                                      <p:cBhvr>
                                        <p:cTn id="36" dur="1000" fill="hold"/>
                                        <p:tgtEl>
                                          <p:spTgt spid="7">
                                            <p:txEl>
                                              <p:pRg st="1" end="1"/>
                                            </p:txEl>
                                          </p:spTgt>
                                        </p:tgtEl>
                                        <p:attrNameLst>
                                          <p:attrName>ppt_h</p:attrName>
                                        </p:attrNameLst>
                                      </p:cBhvr>
                                      <p:tavLst>
                                        <p:tav tm="0">
                                          <p:val>
                                            <p:strVal val="#ppt_h"/>
                                          </p:val>
                                        </p:tav>
                                        <p:tav tm="100000">
                                          <p:val>
                                            <p:strVal val="#ppt_h"/>
                                          </p:val>
                                        </p:tav>
                                      </p:tavLst>
                                    </p:anim>
                                    <p:animEffect transition="in" filter="fade">
                                      <p:cBhvr>
                                        <p:cTn id="37" dur="1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P spid="6" grpId="0" build="p"/>
      <p:bldP spid="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el 1"/>
          <p:cNvSpPr>
            <a:spLocks noGrp="1"/>
          </p:cNvSpPr>
          <p:nvPr>
            <p:ph type="title"/>
          </p:nvPr>
        </p:nvSpPr>
        <p:spPr/>
        <p:txBody>
          <a:bodyPr/>
          <a:lstStyle/>
          <a:p>
            <a:pPr eaLnBrk="1" hangingPunct="1"/>
            <a:r>
              <a:rPr lang="en-US"/>
              <a:t>Nature Hears God</a:t>
            </a:r>
          </a:p>
        </p:txBody>
      </p:sp>
      <p:sp>
        <p:nvSpPr>
          <p:cNvPr id="3" name="Inhaltsplatzhalter 2"/>
          <p:cNvSpPr>
            <a:spLocks noGrp="1"/>
          </p:cNvSpPr>
          <p:nvPr>
            <p:ph idx="1"/>
          </p:nvPr>
        </p:nvSpPr>
        <p:spPr/>
        <p:txBody>
          <a:bodyPr/>
          <a:lstStyle/>
          <a:p>
            <a:pPr marL="0" indent="0" algn="ctr" eaLnBrk="1" hangingPunct="1">
              <a:buFontTx/>
              <a:buNone/>
            </a:pPr>
            <a:r>
              <a:rPr lang="en-US" sz="2800"/>
              <a:t>“‘Even the stork in the heavens knows her appointed times; and the turtledove, the swift, and the swallow observe the time of their coming.’” </a:t>
            </a:r>
            <a:r>
              <a:rPr lang="en-US" sz="2800" i="1"/>
              <a:t>Jeremiah</a:t>
            </a:r>
            <a:r>
              <a:rPr lang="en-US" sz="2800"/>
              <a:t> 8:7</a:t>
            </a:r>
          </a:p>
          <a:p>
            <a:pPr marL="0" indent="0" algn="ctr" eaLnBrk="1" hangingPunct="1">
              <a:buFontTx/>
              <a:buNone/>
            </a:pPr>
            <a:endParaRPr lang="en-US" sz="2800"/>
          </a:p>
          <a:p>
            <a:pPr marL="0" indent="0" algn="ctr" eaLnBrk="1" hangingPunct="1">
              <a:buFontTx/>
              <a:buNone/>
            </a:pPr>
            <a:r>
              <a:rPr lang="en-US" sz="2800"/>
              <a:t>“‘The ox knows its owner and the donkey its master’s crib.’” </a:t>
            </a:r>
            <a:r>
              <a:rPr lang="en-US" sz="2800" i="1"/>
              <a:t>Isaiah</a:t>
            </a:r>
            <a:r>
              <a:rPr lang="en-US" sz="2800"/>
              <a:t> 1:3</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el 1"/>
          <p:cNvSpPr>
            <a:spLocks noGrp="1"/>
          </p:cNvSpPr>
          <p:nvPr>
            <p:ph type="title"/>
          </p:nvPr>
        </p:nvSpPr>
        <p:spPr/>
        <p:txBody>
          <a:bodyPr/>
          <a:lstStyle/>
          <a:p>
            <a:pPr eaLnBrk="1" hangingPunct="1"/>
            <a:r>
              <a:rPr lang="en-US"/>
              <a:t>We Hear God Through Nature</a:t>
            </a:r>
          </a:p>
        </p:txBody>
      </p:sp>
      <p:sp>
        <p:nvSpPr>
          <p:cNvPr id="3" name="Inhaltsplatzhalter 2"/>
          <p:cNvSpPr>
            <a:spLocks noGrp="1"/>
          </p:cNvSpPr>
          <p:nvPr>
            <p:ph idx="1"/>
          </p:nvPr>
        </p:nvSpPr>
        <p:spPr>
          <a:xfrm>
            <a:off x="428625" y="1714500"/>
            <a:ext cx="8258175" cy="5000625"/>
          </a:xfrm>
        </p:spPr>
        <p:txBody>
          <a:bodyPr/>
          <a:lstStyle/>
          <a:p>
            <a:pPr marL="0" indent="0" algn="ctr" eaLnBrk="1" hangingPunct="1">
              <a:buFontTx/>
              <a:buNone/>
            </a:pPr>
            <a:r>
              <a:rPr lang="en-US" sz="2800" dirty="0"/>
              <a:t>“‘Look at the birds of the air, for they neither sow nor reap nor gather into barns; yet your heavenly Father feeds them. Are you not of more value than they?’” </a:t>
            </a:r>
            <a:r>
              <a:rPr lang="en-US" sz="2800" i="1" dirty="0"/>
              <a:t>Matthew</a:t>
            </a:r>
            <a:r>
              <a:rPr lang="en-US" sz="2800" dirty="0"/>
              <a:t> 6:26</a:t>
            </a:r>
          </a:p>
          <a:p>
            <a:pPr marL="0" indent="0" algn="ctr" eaLnBrk="1" hangingPunct="1">
              <a:buFontTx/>
              <a:buNone/>
            </a:pPr>
            <a:endParaRPr lang="en-US" sz="2800" dirty="0"/>
          </a:p>
          <a:p>
            <a:pPr marL="0" indent="0" algn="ctr" eaLnBrk="1" hangingPunct="1">
              <a:buFontTx/>
              <a:buNone/>
            </a:pPr>
            <a:r>
              <a:rPr lang="en-US" sz="2800" dirty="0"/>
              <a:t>“Even the sparrow has found a home, and the swallow a nest for herself, where she may lay her young—Even Your altars, O LORD of hosts, my King and my God.”</a:t>
            </a:r>
            <a:br>
              <a:rPr lang="en-US" sz="2800" dirty="0"/>
            </a:br>
            <a:r>
              <a:rPr lang="en-US" sz="2800" i="1" dirty="0"/>
              <a:t>Psalm</a:t>
            </a:r>
            <a:r>
              <a:rPr lang="en-US" sz="2800" dirty="0"/>
              <a:t> 84:3</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el 1"/>
          <p:cNvSpPr>
            <a:spLocks noGrp="1"/>
          </p:cNvSpPr>
          <p:nvPr>
            <p:ph type="title"/>
          </p:nvPr>
        </p:nvSpPr>
        <p:spPr/>
        <p:txBody>
          <a:bodyPr/>
          <a:lstStyle/>
          <a:p>
            <a:pPr eaLnBrk="1" hangingPunct="1"/>
            <a:r>
              <a:rPr lang="en-US"/>
              <a:t>When Does God Speak With Us?</a:t>
            </a:r>
          </a:p>
        </p:txBody>
      </p:sp>
      <p:sp>
        <p:nvSpPr>
          <p:cNvPr id="3" name="Inhaltsplatzhalter 2"/>
          <p:cNvSpPr>
            <a:spLocks noGrp="1"/>
          </p:cNvSpPr>
          <p:nvPr>
            <p:ph idx="1"/>
          </p:nvPr>
        </p:nvSpPr>
        <p:spPr/>
        <p:txBody>
          <a:bodyPr/>
          <a:lstStyle/>
          <a:p>
            <a:pPr marL="0" indent="0" algn="ctr" eaLnBrk="1" hangingPunct="1">
              <a:buFontTx/>
              <a:buNone/>
            </a:pPr>
            <a:r>
              <a:rPr lang="en-US" sz="2800"/>
              <a:t>“‘Is it not to share your bread with the hungry, </a:t>
            </a:r>
            <a:br>
              <a:rPr lang="en-US" sz="2800"/>
            </a:br>
            <a:r>
              <a:rPr lang="en-US" sz="2800"/>
              <a:t> And that you bring to your house the poor who are cast out; when you see the naked, that you cover him, and not hide yourself from your own flesh? </a:t>
            </a:r>
          </a:p>
          <a:p>
            <a:pPr marL="0" indent="0" algn="ctr" eaLnBrk="1" hangingPunct="1">
              <a:buFontTx/>
              <a:buNone/>
            </a:pPr>
            <a:r>
              <a:rPr lang="en-US" sz="2800"/>
              <a:t>…Then you shall call, and the LORD will answer; you shall cry, and He will say, “Here I am.”’” </a:t>
            </a:r>
            <a:br>
              <a:rPr lang="en-US" sz="2800"/>
            </a:br>
            <a:r>
              <a:rPr lang="en-US" sz="2800" i="1"/>
              <a:t>Isaiah</a:t>
            </a:r>
            <a:r>
              <a:rPr lang="en-US" sz="2800"/>
              <a:t> 58:7, 9</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el 1"/>
          <p:cNvSpPr>
            <a:spLocks noGrp="1"/>
          </p:cNvSpPr>
          <p:nvPr>
            <p:ph type="title"/>
          </p:nvPr>
        </p:nvSpPr>
        <p:spPr>
          <a:xfrm>
            <a:off x="0" y="533400"/>
            <a:ext cx="9144000" cy="1143000"/>
          </a:xfrm>
        </p:spPr>
        <p:txBody>
          <a:bodyPr/>
          <a:lstStyle/>
          <a:p>
            <a:pPr eaLnBrk="1" hangingPunct="1"/>
            <a:r>
              <a:rPr lang="en-US"/>
              <a:t>When Does God Not Speak With Us?</a:t>
            </a:r>
          </a:p>
        </p:txBody>
      </p:sp>
      <p:sp>
        <p:nvSpPr>
          <p:cNvPr id="3" name="Inhaltsplatzhalter 2"/>
          <p:cNvSpPr>
            <a:spLocks noGrp="1"/>
          </p:cNvSpPr>
          <p:nvPr>
            <p:ph idx="1"/>
          </p:nvPr>
        </p:nvSpPr>
        <p:spPr/>
        <p:txBody>
          <a:bodyPr/>
          <a:lstStyle/>
          <a:p>
            <a:pPr eaLnBrk="1" hangingPunct="1"/>
            <a:r>
              <a:rPr lang="en-US" dirty="0"/>
              <a:t>If we have other gods (love something more than Him)</a:t>
            </a:r>
          </a:p>
          <a:p>
            <a:pPr lvl="1" eaLnBrk="1" hangingPunct="1"/>
            <a:r>
              <a:rPr lang="en-US" dirty="0"/>
              <a:t>Israel (</a:t>
            </a:r>
            <a:r>
              <a:rPr lang="en-US" i="1" dirty="0"/>
              <a:t>Ezekiel</a:t>
            </a:r>
            <a:r>
              <a:rPr lang="en-US" dirty="0"/>
              <a:t> 20:31)</a:t>
            </a:r>
          </a:p>
          <a:p>
            <a:pPr eaLnBrk="1" hangingPunct="1"/>
            <a:r>
              <a:rPr lang="en-US" dirty="0"/>
              <a:t>If we follow our own way</a:t>
            </a:r>
          </a:p>
          <a:p>
            <a:pPr lvl="1" eaLnBrk="1" hangingPunct="1"/>
            <a:r>
              <a:rPr lang="en-US" dirty="0"/>
              <a:t>Saul (</a:t>
            </a:r>
            <a:r>
              <a:rPr lang="en-US" i="1" dirty="0"/>
              <a:t>1 Samuel</a:t>
            </a:r>
            <a:r>
              <a:rPr lang="en-US" dirty="0"/>
              <a:t> 28:6)</a:t>
            </a:r>
          </a:p>
          <a:p>
            <a:pPr eaLnBrk="1" hangingPunct="1"/>
            <a:r>
              <a:rPr lang="en-US" dirty="0"/>
              <a:t>If we have sin in our hearts</a:t>
            </a:r>
          </a:p>
          <a:p>
            <a:pPr lvl="1" eaLnBrk="1" hangingPunct="1"/>
            <a:r>
              <a:rPr lang="en-US" dirty="0"/>
              <a:t>Cain and Abel (</a:t>
            </a:r>
            <a:r>
              <a:rPr lang="en-US" i="1" dirty="0"/>
              <a:t>Genesis</a:t>
            </a:r>
            <a:r>
              <a:rPr lang="en-US" dirty="0"/>
              <a:t> 4:4-7)</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el 1"/>
          <p:cNvSpPr>
            <a:spLocks noGrp="1"/>
          </p:cNvSpPr>
          <p:nvPr>
            <p:ph type="title"/>
          </p:nvPr>
        </p:nvSpPr>
        <p:spPr/>
        <p:txBody>
          <a:bodyPr/>
          <a:lstStyle/>
          <a:p>
            <a:pPr eaLnBrk="1" hangingPunct="1"/>
            <a:r>
              <a:rPr lang="en-US"/>
              <a:t>God Speaks Through People – God’s Word</a:t>
            </a:r>
          </a:p>
        </p:txBody>
      </p:sp>
      <p:sp>
        <p:nvSpPr>
          <p:cNvPr id="3" name="Inhaltsplatzhalter 2"/>
          <p:cNvSpPr>
            <a:spLocks noGrp="1"/>
          </p:cNvSpPr>
          <p:nvPr>
            <p:ph idx="1"/>
          </p:nvPr>
        </p:nvSpPr>
        <p:spPr>
          <a:xfrm>
            <a:off x="457200" y="2214563"/>
            <a:ext cx="8229600" cy="3911600"/>
          </a:xfrm>
        </p:spPr>
        <p:txBody>
          <a:bodyPr/>
          <a:lstStyle/>
          <a:p>
            <a:pPr marL="0" indent="0" algn="ctr" eaLnBrk="1" hangingPunct="1">
              <a:spcAft>
                <a:spcPts val="1200"/>
              </a:spcAft>
              <a:buFontTx/>
              <a:buNone/>
              <a:defRPr/>
            </a:pPr>
            <a:r>
              <a:rPr lang="en-US" sz="2800" dirty="0"/>
              <a:t>“God, who at various times and in various ways spoke in time past to the fathers by the prophets, has in these last days spoken to us by His Son…” </a:t>
            </a:r>
            <a:r>
              <a:rPr lang="en-US" sz="2800" i="1" dirty="0"/>
              <a:t>Hebrews</a:t>
            </a:r>
            <a:r>
              <a:rPr lang="en-US" sz="2800" dirty="0"/>
              <a:t> 1:1, 2</a:t>
            </a:r>
          </a:p>
          <a:p>
            <a:pPr marL="0" indent="0" algn="ctr" eaLnBrk="1" hangingPunct="1">
              <a:spcAft>
                <a:spcPts val="1200"/>
              </a:spcAft>
              <a:buFontTx/>
              <a:buNone/>
              <a:defRPr/>
            </a:pPr>
            <a:r>
              <a:rPr lang="en-US" sz="2800" dirty="0"/>
              <a:t>“Now then, we are ambassadors for Christ, as though God were pleading through us: we implore you on Christ’s behalf, be reconciled to God.”        </a:t>
            </a:r>
            <a:r>
              <a:rPr lang="en-US" sz="2800" i="1" dirty="0"/>
              <a:t>2 Corinthians </a:t>
            </a:r>
            <a:r>
              <a:rPr lang="en-US" sz="2800" dirty="0"/>
              <a:t>5:20</a:t>
            </a:r>
          </a:p>
          <a:p>
            <a:pPr marL="0" indent="0" algn="ctr" eaLnBrk="1" hangingPunct="1">
              <a:spcAft>
                <a:spcPts val="1200"/>
              </a:spcAft>
              <a:buFontTx/>
              <a:buNone/>
              <a:defRPr/>
            </a:pPr>
            <a:endParaRPr lang="en-US" sz="2800" dirty="0"/>
          </a:p>
          <a:p>
            <a:pPr algn="ctr" eaLnBrk="1" hangingPunct="1">
              <a:spcAft>
                <a:spcPts val="1200"/>
              </a:spcAft>
              <a:buFontTx/>
              <a:buNone/>
              <a:defRPr/>
            </a:pPr>
            <a:endParaRPr lang="en-US" sz="2800" dirty="0"/>
          </a:p>
          <a:p>
            <a:pPr algn="ctr" eaLnBrk="1" hangingPunct="1">
              <a:spcAft>
                <a:spcPts val="1200"/>
              </a:spcAft>
              <a:buFontTx/>
              <a:buNone/>
              <a:defRPr/>
            </a:pPr>
            <a:endParaRPr lang="en-US" sz="2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el 1"/>
          <p:cNvSpPr>
            <a:spLocks noGrp="1"/>
          </p:cNvSpPr>
          <p:nvPr>
            <p:ph type="title"/>
          </p:nvPr>
        </p:nvSpPr>
        <p:spPr/>
        <p:txBody>
          <a:bodyPr/>
          <a:lstStyle/>
          <a:p>
            <a:pPr eaLnBrk="1" hangingPunct="1"/>
            <a:endParaRPr lang="de-DE"/>
          </a:p>
        </p:txBody>
      </p:sp>
      <p:pic>
        <p:nvPicPr>
          <p:cNvPr id="22530" name="Picture 2" descr="\\Alpen\Grafik\03 Literature Pictures\01 Periodicals\Youth Ministry\2001\2001-11\YM2001-11-01.JPG"/>
          <p:cNvPicPr>
            <a:picLocks noGrp="1" noChangeAspect="1" noChangeArrowheads="1"/>
          </p:cNvPicPr>
          <p:nvPr>
            <p:ph idx="1"/>
          </p:nvPr>
        </p:nvPicPr>
        <p:blipFill>
          <a:blip r:embed="rId2"/>
          <a:srcRect/>
          <a:stretch>
            <a:fillRect/>
          </a:stretch>
        </p:blipFill>
        <p:spPr>
          <a:xfrm>
            <a:off x="1357313" y="-217488"/>
            <a:ext cx="6364287" cy="7218363"/>
          </a:xfrm>
        </p:spPr>
      </p:pic>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el 1"/>
          <p:cNvSpPr>
            <a:spLocks noGrp="1"/>
          </p:cNvSpPr>
          <p:nvPr>
            <p:ph type="title"/>
          </p:nvPr>
        </p:nvSpPr>
        <p:spPr/>
        <p:txBody>
          <a:bodyPr/>
          <a:lstStyle/>
          <a:p>
            <a:pPr eaLnBrk="1" hangingPunct="1"/>
            <a:endParaRPr lang="de-DE"/>
          </a:p>
        </p:txBody>
      </p:sp>
      <p:pic>
        <p:nvPicPr>
          <p:cNvPr id="23554" name="Inhaltsplatzhalter 5" descr="Solar_sys8.jpg"/>
          <p:cNvPicPr>
            <a:picLocks noGrp="1" noChangeAspect="1"/>
          </p:cNvPicPr>
          <p:nvPr>
            <p:ph idx="1"/>
          </p:nvPr>
        </p:nvPicPr>
        <p:blipFill>
          <a:blip r:embed="rId2" cstate="email"/>
          <a:srcRect/>
          <a:stretch>
            <a:fillRect/>
          </a:stretch>
        </p:blipFill>
        <p:spPr>
          <a:xfrm>
            <a:off x="-71438" y="500063"/>
            <a:ext cx="9217026" cy="5786437"/>
          </a:xfrm>
        </p:spPr>
      </p:pic>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el 1"/>
          <p:cNvSpPr>
            <a:spLocks noGrp="1"/>
          </p:cNvSpPr>
          <p:nvPr>
            <p:ph type="title"/>
          </p:nvPr>
        </p:nvSpPr>
        <p:spPr/>
        <p:txBody>
          <a:bodyPr/>
          <a:lstStyle/>
          <a:p>
            <a:pPr eaLnBrk="1" hangingPunct="1"/>
            <a:endParaRPr lang="de-DE"/>
          </a:p>
        </p:txBody>
      </p:sp>
      <p:pic>
        <p:nvPicPr>
          <p:cNvPr id="24578" name="Picture 2" descr="\\Alpen\Grafik\02 All Pictures\Copyrighted Pictures\Religiöse Bilder und Kunstgeschichte Sander-Gaiser\galaxy01.jpg"/>
          <p:cNvPicPr>
            <a:picLocks noGrp="1" noChangeAspect="1" noChangeArrowheads="1"/>
          </p:cNvPicPr>
          <p:nvPr>
            <p:ph idx="1"/>
          </p:nvPr>
        </p:nvPicPr>
        <p:blipFill>
          <a:blip r:embed="rId2"/>
          <a:srcRect/>
          <a:stretch>
            <a:fillRect/>
          </a:stretch>
        </p:blipFill>
        <p:spPr>
          <a:xfrm>
            <a:off x="-500063" y="71438"/>
            <a:ext cx="10144126" cy="6643687"/>
          </a:xfrm>
        </p:spPr>
      </p:pic>
    </p:spTree>
  </p:cSld>
  <p:clrMapOvr>
    <a:masterClrMapping/>
  </p:clrMapOvr>
  <p:transition>
    <p:fade/>
  </p:transition>
</p:sld>
</file>

<file path=ppt/theme/theme1.xml><?xml version="1.0" encoding="utf-8"?>
<a:theme xmlns:a="http://schemas.openxmlformats.org/drawingml/2006/main" name="Birds_0511 print PowerPlugs Templates for PowerPoint">
  <a:themeElements>
    <a:clrScheme name="Benutzerdefiniert 24">
      <a:dk1>
        <a:srgbClr val="000000"/>
      </a:dk1>
      <a:lt1>
        <a:srgbClr val="FFFFFF"/>
      </a:lt1>
      <a:dk2>
        <a:srgbClr val="000000"/>
      </a:dk2>
      <a:lt2>
        <a:srgbClr val="B2B2B2"/>
      </a:lt2>
      <a:accent1>
        <a:srgbClr val="86B139"/>
      </a:accent1>
      <a:accent2>
        <a:srgbClr val="CDE2A6"/>
      </a:accent2>
      <a:accent3>
        <a:srgbClr val="FFFFFF"/>
      </a:accent3>
      <a:accent4>
        <a:srgbClr val="000000"/>
      </a:accent4>
      <a:accent5>
        <a:srgbClr val="C3D5AE"/>
      </a:accent5>
      <a:accent6>
        <a:srgbClr val="BACD96"/>
      </a:accent6>
      <a:hlink>
        <a:srgbClr val="542A00"/>
      </a:hlink>
      <a:folHlink>
        <a:srgbClr val="703800"/>
      </a:folHlink>
    </a:clrScheme>
    <a:fontScheme name="Larissa-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arissa-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arissa-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arissa-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arissa-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arissa-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arissa-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arissa-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arissa-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arissa-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arissa-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arissa-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arissa-Design 12">
        <a:dk1>
          <a:srgbClr val="000000"/>
        </a:dk1>
        <a:lt1>
          <a:srgbClr val="FFFFFF"/>
        </a:lt1>
        <a:dk2>
          <a:srgbClr val="000000"/>
        </a:dk2>
        <a:lt2>
          <a:srgbClr val="B2B2B2"/>
        </a:lt2>
        <a:accent1>
          <a:srgbClr val="86B139"/>
        </a:accent1>
        <a:accent2>
          <a:srgbClr val="CDE2A6"/>
        </a:accent2>
        <a:accent3>
          <a:srgbClr val="FFFFFF"/>
        </a:accent3>
        <a:accent4>
          <a:srgbClr val="000000"/>
        </a:accent4>
        <a:accent5>
          <a:srgbClr val="C3D5AE"/>
        </a:accent5>
        <a:accent6>
          <a:srgbClr val="BACD96"/>
        </a:accent6>
        <a:hlink>
          <a:srgbClr val="FF9933"/>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Birds_0511 print PowerPlugs Templates for PowerPoint</Template>
  <TotalTime>286</TotalTime>
  <Words>769</Words>
  <Application>Microsoft Office PowerPoint</Application>
  <PresentationFormat>On-screen Show (4:3)</PresentationFormat>
  <Paragraphs>53</Paragraphs>
  <Slides>19</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Liberation Sans</vt:lpstr>
      <vt:lpstr>Liberation Sans Narrow</vt:lpstr>
      <vt:lpstr>Birds_0511 print PowerPlugs Templates for PowerPoint</vt:lpstr>
      <vt:lpstr>How does God speak with us?</vt:lpstr>
      <vt:lpstr>Nature Hears God</vt:lpstr>
      <vt:lpstr>We Hear God Through Nature</vt:lpstr>
      <vt:lpstr>When Does God Speak With Us?</vt:lpstr>
      <vt:lpstr>When Does God Not Speak With Us?</vt:lpstr>
      <vt:lpstr>God Speaks Through People – God’s Word</vt:lpstr>
      <vt:lpstr>PowerPoint Presentation</vt:lpstr>
      <vt:lpstr>PowerPoint Presentation</vt:lpstr>
      <vt:lpstr>PowerPoint Presentation</vt:lpstr>
      <vt:lpstr>PowerPoint Presentation</vt:lpstr>
      <vt:lpstr>PowerPoint Presentation</vt:lpstr>
      <vt:lpstr>PowerPoint Presentation</vt:lpstr>
      <vt:lpstr>God speaks through His messenger</vt:lpstr>
      <vt:lpstr>God’s Word Is Present-Day</vt:lpstr>
      <vt:lpstr>God’s Word Is Present-Day</vt:lpstr>
      <vt:lpstr>Luther preaches in Wittenberg</vt:lpstr>
      <vt:lpstr>The Effects of the Word</vt:lpstr>
      <vt:lpstr>God speaks with us personally</vt:lpstr>
      <vt:lpstr>When Does God Speak with Us Personally and When Does He Use a Channel?</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Wie spricht Gott zu uns?</dc:title>
  <dc:creator>Frank Zimmerman</dc:creator>
  <cp:lastModifiedBy>Frank Zimmerman</cp:lastModifiedBy>
  <cp:revision>21</cp:revision>
  <dcterms:created xsi:type="dcterms:W3CDTF">2008-04-25T15:16:55Z</dcterms:created>
  <dcterms:modified xsi:type="dcterms:W3CDTF">2025-05-11T07:36:19Z</dcterms:modified>
</cp:coreProperties>
</file>